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78"/>
  </p:notesMasterIdLst>
  <p:sldIdLst>
    <p:sldId id="257" r:id="rId2"/>
    <p:sldId id="258" r:id="rId3"/>
    <p:sldId id="259" r:id="rId4"/>
    <p:sldId id="262" r:id="rId5"/>
    <p:sldId id="394" r:id="rId6"/>
    <p:sldId id="264" r:id="rId7"/>
    <p:sldId id="395" r:id="rId8"/>
    <p:sldId id="256" r:id="rId9"/>
    <p:sldId id="265" r:id="rId10"/>
    <p:sldId id="296" r:id="rId11"/>
    <p:sldId id="291" r:id="rId12"/>
    <p:sldId id="340" r:id="rId13"/>
    <p:sldId id="374" r:id="rId14"/>
    <p:sldId id="375" r:id="rId15"/>
    <p:sldId id="376" r:id="rId16"/>
    <p:sldId id="289" r:id="rId17"/>
    <p:sldId id="373" r:id="rId18"/>
    <p:sldId id="329" r:id="rId19"/>
    <p:sldId id="295" r:id="rId20"/>
    <p:sldId id="284" r:id="rId21"/>
    <p:sldId id="261" r:id="rId22"/>
    <p:sldId id="377" r:id="rId23"/>
    <p:sldId id="379" r:id="rId24"/>
    <p:sldId id="380" r:id="rId25"/>
    <p:sldId id="381" r:id="rId26"/>
    <p:sldId id="382" r:id="rId27"/>
    <p:sldId id="383" r:id="rId28"/>
    <p:sldId id="270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388" r:id="rId42"/>
    <p:sldId id="285" r:id="rId43"/>
    <p:sldId id="286" r:id="rId44"/>
    <p:sldId id="287" r:id="rId45"/>
    <p:sldId id="288" r:id="rId46"/>
    <p:sldId id="389" r:id="rId47"/>
    <p:sldId id="390" r:id="rId48"/>
    <p:sldId id="391" r:id="rId49"/>
    <p:sldId id="292" r:id="rId50"/>
    <p:sldId id="293" r:id="rId51"/>
    <p:sldId id="392" r:id="rId52"/>
    <p:sldId id="393" r:id="rId53"/>
    <p:sldId id="297" r:id="rId54"/>
    <p:sldId id="298" r:id="rId55"/>
    <p:sldId id="299" r:id="rId56"/>
    <p:sldId id="396" r:id="rId57"/>
    <p:sldId id="302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263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D6867-284D-0A41-96B4-4D0409305BBD}" v="26" dt="2023-01-09T04:27:09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Shrivastava" userId="711b0c46-b22b-43cd-928b-bddfc60b69d5" providerId="ADAL" clId="{92ED6867-284D-0A41-96B4-4D0409305BBD}"/>
    <pc:docChg chg="undo custSel addSld delSld modSld">
      <pc:chgData name="Manish Shrivastava" userId="711b0c46-b22b-43cd-928b-bddfc60b69d5" providerId="ADAL" clId="{92ED6867-284D-0A41-96B4-4D0409305BBD}" dt="2023-01-09T04:28:04.260" v="179" actId="26606"/>
      <pc:docMkLst>
        <pc:docMk/>
      </pc:docMkLst>
      <pc:sldChg chg="del">
        <pc:chgData name="Manish Shrivastava" userId="711b0c46-b22b-43cd-928b-bddfc60b69d5" providerId="ADAL" clId="{92ED6867-284D-0A41-96B4-4D0409305BBD}" dt="2023-01-09T04:13:28.882" v="54" actId="2696"/>
        <pc:sldMkLst>
          <pc:docMk/>
          <pc:sldMk cId="4085299676" sldId="267"/>
        </pc:sldMkLst>
      </pc:sldChg>
      <pc:sldChg chg="del">
        <pc:chgData name="Manish Shrivastava" userId="711b0c46-b22b-43cd-928b-bddfc60b69d5" providerId="ADAL" clId="{92ED6867-284D-0A41-96B4-4D0409305BBD}" dt="2023-01-09T04:13:39.265" v="55" actId="2696"/>
        <pc:sldMkLst>
          <pc:docMk/>
          <pc:sldMk cId="391080974" sldId="268"/>
        </pc:sldMkLst>
      </pc:sldChg>
      <pc:sldChg chg="del">
        <pc:chgData name="Manish Shrivastava" userId="711b0c46-b22b-43cd-928b-bddfc60b69d5" providerId="ADAL" clId="{92ED6867-284D-0A41-96B4-4D0409305BBD}" dt="2023-01-09T04:13:39.283" v="56" actId="2696"/>
        <pc:sldMkLst>
          <pc:docMk/>
          <pc:sldMk cId="3379502148" sldId="269"/>
        </pc:sldMkLst>
      </pc:sldChg>
      <pc:sldChg chg="addSp modSp mod setBg">
        <pc:chgData name="Manish Shrivastava" userId="711b0c46-b22b-43cd-928b-bddfc60b69d5" providerId="ADAL" clId="{92ED6867-284D-0A41-96B4-4D0409305BBD}" dt="2023-01-09T04:15:57.723" v="80" actId="26606"/>
        <pc:sldMkLst>
          <pc:docMk/>
          <pc:sldMk cId="1719023943" sldId="273"/>
        </pc:sldMkLst>
        <pc:spChg chg="mo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098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09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105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107" creationId="{C71B03AA-C0EB-4104-84F8-E1AB8BFBEF60}"/>
          </ac:spMkLst>
        </pc:spChg>
        <pc:picChg chg="add">
          <ac:chgData name="Manish Shrivastava" userId="711b0c46-b22b-43cd-928b-bddfc60b69d5" providerId="ADAL" clId="{92ED6867-284D-0A41-96B4-4D0409305BBD}" dt="2023-01-09T04:15:57.723" v="80" actId="26606"/>
          <ac:picMkLst>
            <pc:docMk/>
            <pc:sldMk cId="1719023943" sldId="273"/>
            <ac:picMk id="4101" creationId="{66F26FC0-FFBA-8355-1A35-D103FEE37F60}"/>
          </ac:picMkLst>
        </pc:picChg>
        <pc:picChg chg="add">
          <ac:chgData name="Manish Shrivastava" userId="711b0c46-b22b-43cd-928b-bddfc60b69d5" providerId="ADAL" clId="{92ED6867-284D-0A41-96B4-4D0409305BBD}" dt="2023-01-09T04:15:57.723" v="80" actId="26606"/>
          <ac:picMkLst>
            <pc:docMk/>
            <pc:sldMk cId="1719023943" sldId="273"/>
            <ac:picMk id="4109" creationId="{09C2B723-6C2F-49DE-A429-50BDFD1ADB45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16:08.491" v="81" actId="26606"/>
        <pc:sldMkLst>
          <pc:docMk/>
          <pc:sldMk cId="2666614653" sldId="274"/>
        </pc:sldMkLst>
        <pc:spChg chg="mo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10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6:08.491" v="81" actId="26606"/>
          <ac:picMkLst>
            <pc:docMk/>
            <pc:sldMk cId="2666614653" sldId="274"/>
            <ac:picMk id="1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6:08.491" v="81" actId="26606"/>
          <ac:picMkLst>
            <pc:docMk/>
            <pc:sldMk cId="2666614653" sldId="274"/>
            <ac:picMk id="14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16:20.741" v="82" actId="26606"/>
        <pc:sldMkLst>
          <pc:docMk/>
          <pc:sldMk cId="3507914307" sldId="275"/>
        </pc:sldMkLst>
        <pc:spChg chg="mo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46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47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52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54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6:20.741" v="82" actId="26606"/>
          <ac:picMkLst>
            <pc:docMk/>
            <pc:sldMk cId="3507914307" sldId="275"/>
            <ac:picMk id="6156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6:20.741" v="82" actId="26606"/>
          <ac:picMkLst>
            <pc:docMk/>
            <pc:sldMk cId="3507914307" sldId="275"/>
            <ac:picMk id="6158" creationId="{6AEBDF1A-221A-4497-BBA9-57A70D161510}"/>
          </ac:picMkLst>
        </pc:picChg>
      </pc:sldChg>
      <pc:sldChg chg="addSp modSp mod modClrScheme chgLayout">
        <pc:chgData name="Manish Shrivastava" userId="711b0c46-b22b-43cd-928b-bddfc60b69d5" providerId="ADAL" clId="{92ED6867-284D-0A41-96B4-4D0409305BBD}" dt="2023-01-09T04:14:36.666" v="66" actId="1076"/>
        <pc:sldMkLst>
          <pc:docMk/>
          <pc:sldMk cId="745280603" sldId="276"/>
        </pc:sldMkLst>
        <pc:spChg chg="add mod ord">
          <ac:chgData name="Manish Shrivastava" userId="711b0c46-b22b-43cd-928b-bddfc60b69d5" providerId="ADAL" clId="{92ED6867-284D-0A41-96B4-4D0409305BBD}" dt="2023-01-09T04:14:32.942" v="65"/>
          <ac:spMkLst>
            <pc:docMk/>
            <pc:sldMk cId="745280603" sldId="276"/>
            <ac:spMk id="2" creationId="{54545A06-F933-D4C3-3004-53268770E1F1}"/>
          </ac:spMkLst>
        </pc:spChg>
        <pc:spChg chg="mod ord">
          <ac:chgData name="Manish Shrivastava" userId="711b0c46-b22b-43cd-928b-bddfc60b69d5" providerId="ADAL" clId="{92ED6867-284D-0A41-96B4-4D0409305BBD}" dt="2023-01-09T04:14:30.466" v="64" actId="700"/>
          <ac:spMkLst>
            <pc:docMk/>
            <pc:sldMk cId="745280603" sldId="276"/>
            <ac:spMk id="7170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4:30.466" v="64" actId="700"/>
          <ac:spMkLst>
            <pc:docMk/>
            <pc:sldMk cId="745280603" sldId="276"/>
            <ac:spMk id="7171" creationId="{00000000-0000-0000-0000-000000000000}"/>
          </ac:spMkLst>
        </pc:spChg>
        <pc:graphicFrameChg chg="mod">
          <ac:chgData name="Manish Shrivastava" userId="711b0c46-b22b-43cd-928b-bddfc60b69d5" providerId="ADAL" clId="{92ED6867-284D-0A41-96B4-4D0409305BBD}" dt="2023-01-09T04:14:36.666" v="66" actId="1076"/>
          <ac:graphicFrameMkLst>
            <pc:docMk/>
            <pc:sldMk cId="745280603" sldId="276"/>
            <ac:graphicFrameMk id="4" creationId="{00000000-0000-0000-0000-000000000000}"/>
          </ac:graphicFrameMkLst>
        </pc:graphicFrameChg>
      </pc:sldChg>
      <pc:sldChg chg="addSp modSp mod modClrScheme chgLayout">
        <pc:chgData name="Manish Shrivastava" userId="711b0c46-b22b-43cd-928b-bddfc60b69d5" providerId="ADAL" clId="{92ED6867-284D-0A41-96B4-4D0409305BBD}" dt="2023-01-09T04:14:49.332" v="71"/>
        <pc:sldMkLst>
          <pc:docMk/>
          <pc:sldMk cId="1916125596" sldId="277"/>
        </pc:sldMkLst>
        <pc:spChg chg="mod ord">
          <ac:chgData name="Manish Shrivastava" userId="711b0c46-b22b-43cd-928b-bddfc60b69d5" providerId="ADAL" clId="{92ED6867-284D-0A41-96B4-4D0409305BBD}" dt="2023-01-09T04:14:43.570" v="67" actId="700"/>
          <ac:spMkLst>
            <pc:docMk/>
            <pc:sldMk cId="1916125596" sldId="277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4:47.486" v="70" actId="27636"/>
          <ac:spMkLst>
            <pc:docMk/>
            <pc:sldMk cId="1916125596" sldId="277"/>
            <ac:spMk id="3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14:49.332" v="71"/>
          <ac:spMkLst>
            <pc:docMk/>
            <pc:sldMk cId="1916125596" sldId="277"/>
            <ac:spMk id="4" creationId="{938BF426-D4E1-3463-8784-81D704DFE053}"/>
          </ac:spMkLst>
        </pc:spChg>
      </pc:sldChg>
      <pc:sldChg chg="addSp delSp modSp mod setBg">
        <pc:chgData name="Manish Shrivastava" userId="711b0c46-b22b-43cd-928b-bddfc60b69d5" providerId="ADAL" clId="{92ED6867-284D-0A41-96B4-4D0409305BBD}" dt="2023-01-09T04:16:42.874" v="83" actId="26606"/>
        <pc:sldMkLst>
          <pc:docMk/>
          <pc:sldMk cId="2697149481" sldId="278"/>
        </pc:sldMkLst>
        <pc:spChg chg="mod">
          <ac:chgData name="Manish Shrivastava" userId="711b0c46-b22b-43cd-928b-bddfc60b69d5" providerId="ADAL" clId="{92ED6867-284D-0A41-96B4-4D0409305BBD}" dt="2023-01-09T04:16:42.874" v="83" actId="26606"/>
          <ac:spMkLst>
            <pc:docMk/>
            <pc:sldMk cId="2697149481" sldId="278"/>
            <ac:spMk id="9218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16:42.874" v="83" actId="26606"/>
          <ac:spMkLst>
            <pc:docMk/>
            <pc:sldMk cId="2697149481" sldId="278"/>
            <ac:spMk id="9219" creationId="{00000000-0000-0000-0000-000000000000}"/>
          </ac:spMkLst>
        </pc:spChg>
        <pc:graphicFrameChg chg="add">
          <ac:chgData name="Manish Shrivastava" userId="711b0c46-b22b-43cd-928b-bddfc60b69d5" providerId="ADAL" clId="{92ED6867-284D-0A41-96B4-4D0409305BBD}" dt="2023-01-09T04:16:42.874" v="83" actId="26606"/>
          <ac:graphicFrameMkLst>
            <pc:docMk/>
            <pc:sldMk cId="2697149481" sldId="278"/>
            <ac:graphicFrameMk id="9221" creationId="{38628EA4-FD33-85FF-C1CF-FC849BB1E476}"/>
          </ac:graphicFrameMkLst>
        </pc:graphicFrameChg>
      </pc:sldChg>
      <pc:sldChg chg="addSp delSp modSp mod setBg">
        <pc:chgData name="Manish Shrivastava" userId="711b0c46-b22b-43cd-928b-bddfc60b69d5" providerId="ADAL" clId="{92ED6867-284D-0A41-96B4-4D0409305BBD}" dt="2023-01-09T04:16:52.347" v="84" actId="26606"/>
        <pc:sldMkLst>
          <pc:docMk/>
          <pc:sldMk cId="3012293638" sldId="279"/>
        </pc:sldMkLst>
        <pc:spChg chg="mod">
          <ac:chgData name="Manish Shrivastava" userId="711b0c46-b22b-43cd-928b-bddfc60b69d5" providerId="ADAL" clId="{92ED6867-284D-0A41-96B4-4D0409305BBD}" dt="2023-01-09T04:16:52.347" v="84" actId="26606"/>
          <ac:spMkLst>
            <pc:docMk/>
            <pc:sldMk cId="3012293638" sldId="279"/>
            <ac:spMk id="10242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16:52.347" v="84" actId="26606"/>
          <ac:spMkLst>
            <pc:docMk/>
            <pc:sldMk cId="3012293638" sldId="279"/>
            <ac:spMk id="10243" creationId="{00000000-0000-0000-0000-000000000000}"/>
          </ac:spMkLst>
        </pc:spChg>
        <pc:graphicFrameChg chg="add">
          <ac:chgData name="Manish Shrivastava" userId="711b0c46-b22b-43cd-928b-bddfc60b69d5" providerId="ADAL" clId="{92ED6867-284D-0A41-96B4-4D0409305BBD}" dt="2023-01-09T04:16:52.347" v="84" actId="26606"/>
          <ac:graphicFrameMkLst>
            <pc:docMk/>
            <pc:sldMk cId="3012293638" sldId="279"/>
            <ac:graphicFrameMk id="10245" creationId="{EB80D63C-941E-B982-AC37-52DD07BE5C0C}"/>
          </ac:graphicFrameMkLst>
        </pc:graphicFrameChg>
      </pc:sldChg>
      <pc:sldChg chg="addSp modSp mod setBg">
        <pc:chgData name="Manish Shrivastava" userId="711b0c46-b22b-43cd-928b-bddfc60b69d5" providerId="ADAL" clId="{92ED6867-284D-0A41-96B4-4D0409305BBD}" dt="2023-01-09T04:17:00.801" v="85" actId="26606"/>
        <pc:sldMkLst>
          <pc:docMk/>
          <pc:sldMk cId="2832212581" sldId="280"/>
        </pc:sldMkLst>
        <pc:spChg chg="mod">
          <ac:chgData name="Manish Shrivastava" userId="711b0c46-b22b-43cd-928b-bddfc60b69d5" providerId="ADAL" clId="{92ED6867-284D-0A41-96B4-4D0409305BBD}" dt="2023-01-09T04:17:00.801" v="85" actId="26606"/>
          <ac:spMkLst>
            <pc:docMk/>
            <pc:sldMk cId="2832212581" sldId="280"/>
            <ac:spMk id="8194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7:00.801" v="85" actId="26606"/>
          <ac:spMkLst>
            <pc:docMk/>
            <pc:sldMk cId="2832212581" sldId="280"/>
            <ac:spMk id="8233" creationId="{31CA2540-FD07-4286-91E4-8D0DE4E50979}"/>
          </ac:spMkLst>
        </pc:spChg>
        <pc:graphicFrameChg chg="mod">
          <ac:chgData name="Manish Shrivastava" userId="711b0c46-b22b-43cd-928b-bddfc60b69d5" providerId="ADAL" clId="{92ED6867-284D-0A41-96B4-4D0409305BBD}" dt="2023-01-09T04:17:00.801" v="85" actId="26606"/>
          <ac:graphicFrameMkLst>
            <pc:docMk/>
            <pc:sldMk cId="2832212581" sldId="280"/>
            <ac:graphicFrameMk id="8224" creationId="{00000000-0000-0000-0000-000000000000}"/>
          </ac:graphicFrameMkLst>
        </pc:graphicFrame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29" creationId="{25496B42-CC46-4183-B481-887CD3E8C725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1" creationId="{E2758CE0-F916-4DCE-88D1-71430BE441B2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5" creationId="{214924F5-CDC2-4DFA-82F3-4843ADD678A7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7" creationId="{AED59812-6820-446C-B994-0D059C97DC3F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9" creationId="{E844ED7C-1917-40D8-8B42-1B1C27BC5A54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17:08.260" v="86" actId="26606"/>
        <pc:sldMkLst>
          <pc:docMk/>
          <pc:sldMk cId="16356681" sldId="281"/>
        </pc:sldMkLst>
        <pc:spChg chg="mo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66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67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72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74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7:08.260" v="86" actId="26606"/>
          <ac:picMkLst>
            <pc:docMk/>
            <pc:sldMk cId="16356681" sldId="281"/>
            <ac:picMk id="11276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7:08.260" v="86" actId="26606"/>
          <ac:picMkLst>
            <pc:docMk/>
            <pc:sldMk cId="16356681" sldId="281"/>
            <ac:picMk id="11278" creationId="{6AEBDF1A-221A-4497-BBA9-57A70D16151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17:39.202" v="89" actId="26606"/>
        <pc:sldMkLst>
          <pc:docMk/>
          <pc:sldMk cId="840858630" sldId="282"/>
        </pc:sldMkLst>
        <pc:spChg chg="mod ord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3" creationId="{00000000-0000-0000-0000-000000000000}"/>
          </ac:spMkLst>
        </pc:spChg>
        <pc:spChg chg="add del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8" creationId="{3A9C15D4-2EE7-4D05-B87C-91D1F3B9604B}"/>
          </ac:spMkLst>
        </pc:spChg>
        <pc:spChg chg="add del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10" creationId="{4ED7B0FB-9654-4441-9545-02D458B68620}"/>
          </ac:spMkLst>
        </pc:spChg>
        <pc:picChg chg="add del">
          <ac:chgData name="Manish Shrivastava" userId="711b0c46-b22b-43cd-928b-bddfc60b69d5" providerId="ADAL" clId="{92ED6867-284D-0A41-96B4-4D0409305BBD}" dt="2023-01-09T04:17:39.202" v="89" actId="26606"/>
          <ac:picMkLst>
            <pc:docMk/>
            <pc:sldMk cId="840858630" sldId="282"/>
            <ac:picMk id="12" creationId="{7BB94C57-FDF3-45A3-9D1F-904523D795D4}"/>
          </ac:picMkLst>
        </pc:picChg>
        <pc:picChg chg="add del">
          <ac:chgData name="Manish Shrivastava" userId="711b0c46-b22b-43cd-928b-bddfc60b69d5" providerId="ADAL" clId="{92ED6867-284D-0A41-96B4-4D0409305BBD}" dt="2023-01-09T04:17:39.202" v="89" actId="26606"/>
          <ac:picMkLst>
            <pc:docMk/>
            <pc:sldMk cId="840858630" sldId="282"/>
            <ac:picMk id="14" creationId="{6AEBDF1A-221A-4497-BBA9-57A70D161510}"/>
          </ac:picMkLst>
        </pc:picChg>
      </pc:sldChg>
      <pc:sldChg chg="addSp delSp modSp mod modClrScheme chgLayout">
        <pc:chgData name="Manish Shrivastava" userId="711b0c46-b22b-43cd-928b-bddfc60b69d5" providerId="ADAL" clId="{92ED6867-284D-0A41-96B4-4D0409305BBD}" dt="2023-01-09T04:15:28.551" v="77"/>
        <pc:sldMkLst>
          <pc:docMk/>
          <pc:sldMk cId="3713802373" sldId="283"/>
        </pc:sldMkLst>
        <pc:spChg chg="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3" creationId="{00000000-0000-0000-0000-000000000000}"/>
          </ac:spMkLst>
        </pc:spChg>
        <pc:spChg chg="add del 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4" creationId="{B2E7C184-E4B3-25EC-8BCF-7E001926A1D3}"/>
          </ac:spMkLst>
        </pc:spChg>
        <pc:spChg chg="add del 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5" creationId="{4F904D9D-CF7E-5545-CC9D-6CE5E08D6247}"/>
          </ac:spMkLst>
        </pc:spChg>
        <pc:spChg chg="add del 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6" creationId="{D140E40D-055A-66E4-0C4B-AE948FE0F3B4}"/>
          </ac:spMkLst>
        </pc:spChg>
        <pc:spChg chg="add mod ord">
          <ac:chgData name="Manish Shrivastava" userId="711b0c46-b22b-43cd-928b-bddfc60b69d5" providerId="ADAL" clId="{92ED6867-284D-0A41-96B4-4D0409305BBD}" dt="2023-01-09T04:15:28.551" v="77"/>
          <ac:spMkLst>
            <pc:docMk/>
            <pc:sldMk cId="3713802373" sldId="283"/>
            <ac:spMk id="7" creationId="{753739B8-F732-4327-6D7A-C35CD4A524DE}"/>
          </ac:spMkLst>
        </pc:spChg>
      </pc:sldChg>
      <pc:sldChg chg="addSp modSp mod setBg modClrScheme chgLayout">
        <pc:chgData name="Manish Shrivastava" userId="711b0c46-b22b-43cd-928b-bddfc60b69d5" providerId="ADAL" clId="{92ED6867-284D-0A41-96B4-4D0409305BBD}" dt="2023-01-09T04:18:27.528" v="93" actId="14"/>
        <pc:sldMkLst>
          <pc:docMk/>
          <pc:sldMk cId="662148327" sldId="285"/>
        </pc:sldMkLst>
        <pc:spChg chg="mod or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2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3" creationId="{993B01AB-7110-D648-29C8-1762E83481D6}"/>
          </ac:spMkLst>
        </pc:spChg>
        <pc:spChg chg="mod ord">
          <ac:chgData name="Manish Shrivastava" userId="711b0c46-b22b-43cd-928b-bddfc60b69d5" providerId="ADAL" clId="{92ED6867-284D-0A41-96B4-4D0409305BBD}" dt="2023-01-09T04:18:27.528" v="93" actId="14"/>
          <ac:spMkLst>
            <pc:docMk/>
            <pc:sldMk cId="662148327" sldId="285"/>
            <ac:spMk id="401410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401415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401417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8:22.166" v="92" actId="26606"/>
          <ac:picMkLst>
            <pc:docMk/>
            <pc:sldMk cId="662148327" sldId="285"/>
            <ac:picMk id="401419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8:22.166" v="92" actId="26606"/>
          <ac:picMkLst>
            <pc:docMk/>
            <pc:sldMk cId="662148327" sldId="285"/>
            <ac:picMk id="401421" creationId="{6AEBDF1A-221A-4497-BBA9-57A70D161510}"/>
          </ac:picMkLst>
        </pc:picChg>
      </pc:sldChg>
      <pc:sldChg chg="addSp delSp modSp mod setBg">
        <pc:chgData name="Manish Shrivastava" userId="711b0c46-b22b-43cd-928b-bddfc60b69d5" providerId="ADAL" clId="{92ED6867-284D-0A41-96B4-4D0409305BBD}" dt="2023-01-09T04:19:30.334" v="99" actId="26606"/>
        <pc:sldMkLst>
          <pc:docMk/>
          <pc:sldMk cId="1889962519" sldId="286"/>
        </pc:sldMkLst>
        <pc:spChg chg="mo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58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5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64" creationId="{3A9C15D4-2EE7-4D05-B87C-91D1F3B9604B}"/>
          </ac:spMkLst>
        </pc:spChg>
        <pc:spChg chg="add del">
          <ac:chgData name="Manish Shrivastava" userId="711b0c46-b22b-43cd-928b-bddfc60b69d5" providerId="ADAL" clId="{92ED6867-284D-0A41-96B4-4D0409305BBD}" dt="2023-01-09T04:19:30.284" v="98" actId="26606"/>
          <ac:spMkLst>
            <pc:docMk/>
            <pc:sldMk cId="1889962519" sldId="286"/>
            <ac:spMk id="403465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66" creationId="{4ED7B0FB-9654-4441-9545-02D458B68620}"/>
          </ac:spMkLst>
        </pc:spChg>
        <pc:spChg chg="add del">
          <ac:chgData name="Manish Shrivastava" userId="711b0c46-b22b-43cd-928b-bddfc60b69d5" providerId="ADAL" clId="{92ED6867-284D-0A41-96B4-4D0409305BBD}" dt="2023-01-09T04:19:30.284" v="98" actId="26606"/>
          <ac:spMkLst>
            <pc:docMk/>
            <pc:sldMk cId="1889962519" sldId="286"/>
            <ac:spMk id="403467" creationId="{C71B03AA-C0EB-4104-84F8-E1AB8BFBEF60}"/>
          </ac:spMkLst>
        </pc:spChg>
        <pc:picChg chg="add del">
          <ac:chgData name="Manish Shrivastava" userId="711b0c46-b22b-43cd-928b-bddfc60b69d5" providerId="ADAL" clId="{92ED6867-284D-0A41-96B4-4D0409305BBD}" dt="2023-01-09T04:19:30.284" v="98" actId="26606"/>
          <ac:picMkLst>
            <pc:docMk/>
            <pc:sldMk cId="1889962519" sldId="286"/>
            <ac:picMk id="403461" creationId="{7408ABEE-B0BD-D78B-5558-75E2D77F0A0E}"/>
          </ac:picMkLst>
        </pc:picChg>
        <pc:picChg chg="add">
          <ac:chgData name="Manish Shrivastava" userId="711b0c46-b22b-43cd-928b-bddfc60b69d5" providerId="ADAL" clId="{92ED6867-284D-0A41-96B4-4D0409305BBD}" dt="2023-01-09T04:19:30.334" v="99" actId="26606"/>
          <ac:picMkLst>
            <pc:docMk/>
            <pc:sldMk cId="1889962519" sldId="286"/>
            <ac:picMk id="403468" creationId="{7BB94C57-FDF3-45A3-9D1F-904523D795D4}"/>
          </ac:picMkLst>
        </pc:picChg>
        <pc:picChg chg="add del">
          <ac:chgData name="Manish Shrivastava" userId="711b0c46-b22b-43cd-928b-bddfc60b69d5" providerId="ADAL" clId="{92ED6867-284D-0A41-96B4-4D0409305BBD}" dt="2023-01-09T04:19:30.284" v="98" actId="26606"/>
          <ac:picMkLst>
            <pc:docMk/>
            <pc:sldMk cId="1889962519" sldId="286"/>
            <ac:picMk id="403469" creationId="{09C2B723-6C2F-49DE-A429-50BDFD1ADB45}"/>
          </ac:picMkLst>
        </pc:picChg>
        <pc:picChg chg="add">
          <ac:chgData name="Manish Shrivastava" userId="711b0c46-b22b-43cd-928b-bddfc60b69d5" providerId="ADAL" clId="{92ED6867-284D-0A41-96B4-4D0409305BBD}" dt="2023-01-09T04:19:30.334" v="99" actId="26606"/>
          <ac:picMkLst>
            <pc:docMk/>
            <pc:sldMk cId="1889962519" sldId="286"/>
            <ac:picMk id="403470" creationId="{6AEBDF1A-221A-4497-BBA9-57A70D161510}"/>
          </ac:picMkLst>
        </pc:picChg>
      </pc:sldChg>
      <pc:sldChg chg="modSp mod">
        <pc:chgData name="Manish Shrivastava" userId="711b0c46-b22b-43cd-928b-bddfc60b69d5" providerId="ADAL" clId="{92ED6867-284D-0A41-96B4-4D0409305BBD}" dt="2023-01-09T04:19:05.686" v="96" actId="1076"/>
        <pc:sldMkLst>
          <pc:docMk/>
          <pc:sldMk cId="1003926656" sldId="287"/>
        </pc:sldMkLst>
        <pc:picChg chg="mod">
          <ac:chgData name="Manish Shrivastava" userId="711b0c46-b22b-43cd-928b-bddfc60b69d5" providerId="ADAL" clId="{92ED6867-284D-0A41-96B4-4D0409305BBD}" dt="2023-01-09T04:19:05.686" v="96" actId="1076"/>
          <ac:picMkLst>
            <pc:docMk/>
            <pc:sldMk cId="1003926656" sldId="287"/>
            <ac:picMk id="429060" creationId="{00000000-0000-0000-0000-00000000000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24:57.183" v="149" actId="26606"/>
        <pc:sldMkLst>
          <pc:docMk/>
          <pc:sldMk cId="144396093" sldId="292"/>
        </pc:sldMkLst>
        <pc:spChg chg="add mod or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" creationId="{909ADEE5-C78D-8F12-29A4-4AE814320771}"/>
          </ac:spMkLst>
        </pc:spChg>
        <pc:spChg chg="add del mod">
          <ac:chgData name="Manish Shrivastava" userId="711b0c46-b22b-43cd-928b-bddfc60b69d5" providerId="ADAL" clId="{92ED6867-284D-0A41-96B4-4D0409305BBD}" dt="2023-01-09T04:24:06.212" v="141"/>
          <ac:spMkLst>
            <pc:docMk/>
            <pc:sldMk cId="144396093" sldId="292"/>
            <ac:spMk id="4" creationId="{7CC6E6F7-342C-DAA1-B1B8-BBA263C0E14E}"/>
          </ac:spMkLst>
        </pc:spChg>
        <pc:spChg chg="add del mod ord">
          <ac:chgData name="Manish Shrivastava" userId="711b0c46-b22b-43cd-928b-bddfc60b69d5" providerId="ADAL" clId="{92ED6867-284D-0A41-96B4-4D0409305BBD}" dt="2023-01-09T04:24:30.036" v="146"/>
          <ac:spMkLst>
            <pc:docMk/>
            <pc:sldMk cId="144396093" sldId="292"/>
            <ac:spMk id="5" creationId="{747CA8F5-0A58-F26F-27EB-97A381D897CD}"/>
          </ac:spMkLst>
        </pc:spChg>
        <pc:spChg chg="mod or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050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22:59.727" v="130" actId="21"/>
          <ac:spMkLst>
            <pc:docMk/>
            <pc:sldMk cId="144396093" sldId="292"/>
            <ac:spMk id="2053" creationId="{00000000-0000-0000-0000-000000000000}"/>
          </ac:spMkLst>
        </pc:spChg>
        <pc:spChg chg="del mod">
          <ac:chgData name="Manish Shrivastava" userId="711b0c46-b22b-43cd-928b-bddfc60b69d5" providerId="ADAL" clId="{92ED6867-284D-0A41-96B4-4D0409305BBD}" dt="2023-01-09T04:24:08.336" v="143"/>
          <ac:spMkLst>
            <pc:docMk/>
            <pc:sldMk cId="144396093" sldId="292"/>
            <ac:spMk id="2054" creationId="{00000000-0000-0000-0000-000000000000}"/>
          </ac:spMkLst>
        </pc:spChg>
        <pc:spChg chg="add del">
          <ac:chgData name="Manish Shrivastava" userId="711b0c46-b22b-43cd-928b-bddfc60b69d5" providerId="ADAL" clId="{92ED6867-284D-0A41-96B4-4D0409305BBD}" dt="2023-01-09T04:24:57.114" v="148" actId="26606"/>
          <ac:spMkLst>
            <pc:docMk/>
            <pc:sldMk cId="144396093" sldId="292"/>
            <ac:spMk id="2059" creationId="{DC3B8C6B-63CA-4384-8059-2036BE520277}"/>
          </ac:spMkLst>
        </pc:spChg>
        <pc:spChg chg="add del">
          <ac:chgData name="Manish Shrivastava" userId="711b0c46-b22b-43cd-928b-bddfc60b69d5" providerId="ADAL" clId="{92ED6867-284D-0A41-96B4-4D0409305BBD}" dt="2023-01-09T04:24:57.114" v="148" actId="26606"/>
          <ac:spMkLst>
            <pc:docMk/>
            <pc:sldMk cId="144396093" sldId="292"/>
            <ac:spMk id="2061" creationId="{C71B03AA-C0EB-4104-84F8-E1AB8BFBEF60}"/>
          </ac:spMkLst>
        </pc:spChg>
        <pc:spChg chg="ad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067" creationId="{D20EF05B-48CD-41DE-82FE-C25A5A3008F6}"/>
          </ac:spMkLst>
        </pc:spChg>
        <pc:spChg chg="ad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068" creationId="{C9DFF8EB-B522-4773-B8CF-C10622C1FA6F}"/>
          </ac:spMkLst>
        </pc:spChg>
        <pc:picChg chg="add del mod">
          <ac:chgData name="Manish Shrivastava" userId="711b0c46-b22b-43cd-928b-bddfc60b69d5" providerId="ADAL" clId="{92ED6867-284D-0A41-96B4-4D0409305BBD}" dt="2023-01-09T04:24:26.118" v="145" actId="21"/>
          <ac:picMkLst>
            <pc:docMk/>
            <pc:sldMk cId="144396093" sldId="292"/>
            <ac:picMk id="3" creationId="{870473CE-BBDC-B4E3-9B8F-1AFC0EB3E32D}"/>
          </ac:picMkLst>
        </pc:picChg>
        <pc:picChg chg="add mod or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6" creationId="{A1B5C2DF-7E89-285A-03AF-85D7EF8F0693}"/>
          </ac:picMkLst>
        </pc:picChg>
        <pc:picChg chg="del">
          <ac:chgData name="Manish Shrivastava" userId="711b0c46-b22b-43cd-928b-bddfc60b69d5" providerId="ADAL" clId="{92ED6867-284D-0A41-96B4-4D0409305BBD}" dt="2023-01-09T04:22:59.727" v="130" actId="21"/>
          <ac:picMkLst>
            <pc:docMk/>
            <pc:sldMk cId="144396093" sldId="292"/>
            <ac:picMk id="2052" creationId="{00000000-0000-0000-0000-000000000000}"/>
          </ac:picMkLst>
        </pc:picChg>
        <pc:picChg chg="add del">
          <ac:chgData name="Manish Shrivastava" userId="711b0c46-b22b-43cd-928b-bddfc60b69d5" providerId="ADAL" clId="{92ED6867-284D-0A41-96B4-4D0409305BBD}" dt="2023-01-09T04:24:57.114" v="148" actId="26606"/>
          <ac:picMkLst>
            <pc:docMk/>
            <pc:sldMk cId="144396093" sldId="292"/>
            <ac:picMk id="2055" creationId="{22790EC5-ACA7-4536-8066-B60199F3C6DF}"/>
          </ac:picMkLst>
        </pc:picChg>
        <pc:picChg chg="add del">
          <ac:chgData name="Manish Shrivastava" userId="711b0c46-b22b-43cd-928b-bddfc60b69d5" providerId="ADAL" clId="{92ED6867-284D-0A41-96B4-4D0409305BBD}" dt="2023-01-09T04:24:57.114" v="148" actId="26606"/>
          <ac:picMkLst>
            <pc:docMk/>
            <pc:sldMk cId="144396093" sldId="292"/>
            <ac:picMk id="2057" creationId="{5F86BEAF-FD24-4827-AD37-6785EBC9C2A8}"/>
          </ac:picMkLst>
        </pc:picChg>
        <pc:picChg chg="add del">
          <ac:chgData name="Manish Shrivastava" userId="711b0c46-b22b-43cd-928b-bddfc60b69d5" providerId="ADAL" clId="{92ED6867-284D-0A41-96B4-4D0409305BBD}" dt="2023-01-09T04:24:57.114" v="148" actId="26606"/>
          <ac:picMkLst>
            <pc:docMk/>
            <pc:sldMk cId="144396093" sldId="292"/>
            <ac:picMk id="2063" creationId="{09C2B723-6C2F-49DE-A429-50BDFD1ADB45}"/>
          </ac:picMkLst>
        </pc:picChg>
        <pc:picChg chg="ad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2065" creationId="{22790EC5-ACA7-4536-8066-B60199F3C6DF}"/>
          </ac:picMkLst>
        </pc:picChg>
        <pc:picChg chg="ad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2066" creationId="{5F86BEAF-FD24-4827-AD37-6785EBC9C2A8}"/>
          </ac:picMkLst>
        </pc:picChg>
        <pc:picChg chg="ad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2069" creationId="{6EA99E25-F57B-4182-929C-D5A100153A73}"/>
          </ac:picMkLst>
        </pc:picChg>
      </pc:sldChg>
      <pc:sldChg chg="addSp delSp modSp mod modClrScheme chgLayout">
        <pc:chgData name="Manish Shrivastava" userId="711b0c46-b22b-43cd-928b-bddfc60b69d5" providerId="ADAL" clId="{92ED6867-284D-0A41-96B4-4D0409305BBD}" dt="2023-01-09T04:25:55.725" v="161" actId="1076"/>
        <pc:sldMkLst>
          <pc:docMk/>
          <pc:sldMk cId="2378907573" sldId="293"/>
        </pc:sldMkLst>
        <pc:spChg chg="add del mod ord">
          <ac:chgData name="Manish Shrivastava" userId="711b0c46-b22b-43cd-928b-bddfc60b69d5" providerId="ADAL" clId="{92ED6867-284D-0A41-96B4-4D0409305BBD}" dt="2023-01-09T04:25:23.821" v="152"/>
          <ac:spMkLst>
            <pc:docMk/>
            <pc:sldMk cId="2378907573" sldId="293"/>
            <ac:spMk id="2" creationId="{E2BC057A-9938-7942-E55B-B79D2DBFD5F9}"/>
          </ac:spMkLst>
        </pc:spChg>
        <pc:spChg chg="mod ord">
          <ac:chgData name="Manish Shrivastava" userId="711b0c46-b22b-43cd-928b-bddfc60b69d5" providerId="ADAL" clId="{92ED6867-284D-0A41-96B4-4D0409305BBD}" dt="2023-01-09T04:25:13.233" v="150" actId="700"/>
          <ac:spMkLst>
            <pc:docMk/>
            <pc:sldMk cId="2378907573" sldId="293"/>
            <ac:spMk id="1024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25:39.500" v="158" actId="27636"/>
          <ac:spMkLst>
            <pc:docMk/>
            <pc:sldMk cId="2378907573" sldId="293"/>
            <ac:spMk id="10243" creationId="{00000000-0000-0000-0000-000000000000}"/>
          </ac:spMkLst>
        </pc:spChg>
        <pc:graphicFrameChg chg="add mod">
          <ac:chgData name="Manish Shrivastava" userId="711b0c46-b22b-43cd-928b-bddfc60b69d5" providerId="ADAL" clId="{92ED6867-284D-0A41-96B4-4D0409305BBD}" dt="2023-01-09T04:25:55.725" v="161" actId="1076"/>
          <ac:graphicFrameMkLst>
            <pc:docMk/>
            <pc:sldMk cId="2378907573" sldId="293"/>
            <ac:graphicFrameMk id="4" creationId="{ABBE5803-49BE-027D-EC7F-165D68B894E6}"/>
          </ac:graphicFrameMkLst>
        </pc:graphicFrameChg>
        <pc:picChg chg="add mod">
          <ac:chgData name="Manish Shrivastava" userId="711b0c46-b22b-43cd-928b-bddfc60b69d5" providerId="ADAL" clId="{92ED6867-284D-0A41-96B4-4D0409305BBD}" dt="2023-01-09T04:25:23.821" v="152"/>
          <ac:picMkLst>
            <pc:docMk/>
            <pc:sldMk cId="2378907573" sldId="293"/>
            <ac:picMk id="3" creationId="{DB891811-D345-1733-2B83-C23EBEE544EF}"/>
          </ac:picMkLst>
        </pc:picChg>
      </pc:sldChg>
      <pc:sldChg chg="delSp modSp del mod">
        <pc:chgData name="Manish Shrivastava" userId="711b0c46-b22b-43cd-928b-bddfc60b69d5" providerId="ADAL" clId="{92ED6867-284D-0A41-96B4-4D0409305BBD}" dt="2023-01-09T04:26:06.895" v="163" actId="2696"/>
        <pc:sldMkLst>
          <pc:docMk/>
          <pc:sldMk cId="3962804117" sldId="294"/>
        </pc:sldMkLst>
        <pc:spChg chg="del">
          <ac:chgData name="Manish Shrivastava" userId="711b0c46-b22b-43cd-928b-bddfc60b69d5" providerId="ADAL" clId="{92ED6867-284D-0A41-96B4-4D0409305BBD}" dt="2023-01-09T04:26:04.255" v="162" actId="478"/>
          <ac:spMkLst>
            <pc:docMk/>
            <pc:sldMk cId="3962804117" sldId="294"/>
            <ac:spMk id="7173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5:32.461" v="153" actId="21"/>
          <ac:spMkLst>
            <pc:docMk/>
            <pc:sldMk cId="3962804117" sldId="294"/>
            <ac:spMk id="7174" creationId="{00000000-0000-0000-0000-000000000000}"/>
          </ac:spMkLst>
        </pc:spChg>
        <pc:graphicFrameChg chg="del">
          <ac:chgData name="Manish Shrivastava" userId="711b0c46-b22b-43cd-928b-bddfc60b69d5" providerId="ADAL" clId="{92ED6867-284D-0A41-96B4-4D0409305BBD}" dt="2023-01-09T04:25:48.523" v="159" actId="21"/>
          <ac:graphicFrameMkLst>
            <pc:docMk/>
            <pc:sldMk cId="3962804117" sldId="294"/>
            <ac:graphicFrameMk id="7172" creationId="{00000000-0000-0000-0000-000000000000}"/>
          </ac:graphicFrameMkLst>
        </pc:graphicFrameChg>
        <pc:picChg chg="del">
          <ac:chgData name="Manish Shrivastava" userId="711b0c46-b22b-43cd-928b-bddfc60b69d5" providerId="ADAL" clId="{92ED6867-284D-0A41-96B4-4D0409305BBD}" dt="2023-01-09T04:25:20.296" v="151" actId="21"/>
          <ac:picMkLst>
            <pc:docMk/>
            <pc:sldMk cId="3962804117" sldId="294"/>
            <ac:picMk id="7175" creationId="{00000000-0000-0000-0000-000000000000}"/>
          </ac:picMkLst>
        </pc:picChg>
      </pc:sldChg>
      <pc:sldChg chg="mod modShow">
        <pc:chgData name="Manish Shrivastava" userId="711b0c46-b22b-43cd-928b-bddfc60b69d5" providerId="ADAL" clId="{92ED6867-284D-0A41-96B4-4D0409305BBD}" dt="2023-01-09T04:26:49.349" v="167" actId="729"/>
        <pc:sldMkLst>
          <pc:docMk/>
          <pc:sldMk cId="1656132325" sldId="297"/>
        </pc:sldMkLst>
      </pc:sldChg>
      <pc:sldChg chg="mod modShow">
        <pc:chgData name="Manish Shrivastava" userId="711b0c46-b22b-43cd-928b-bddfc60b69d5" providerId="ADAL" clId="{92ED6867-284D-0A41-96B4-4D0409305BBD}" dt="2023-01-09T04:26:49.349" v="167" actId="729"/>
        <pc:sldMkLst>
          <pc:docMk/>
          <pc:sldMk cId="4053459239" sldId="298"/>
        </pc:sldMkLst>
      </pc:sldChg>
      <pc:sldChg chg="mod modShow">
        <pc:chgData name="Manish Shrivastava" userId="711b0c46-b22b-43cd-928b-bddfc60b69d5" providerId="ADAL" clId="{92ED6867-284D-0A41-96B4-4D0409305BBD}" dt="2023-01-09T04:26:49.349" v="167" actId="729"/>
        <pc:sldMkLst>
          <pc:docMk/>
          <pc:sldMk cId="4199054851" sldId="299"/>
        </pc:sldMkLst>
      </pc:sldChg>
      <pc:sldChg chg="del">
        <pc:chgData name="Manish Shrivastava" userId="711b0c46-b22b-43cd-928b-bddfc60b69d5" providerId="ADAL" clId="{92ED6867-284D-0A41-96B4-4D0409305BBD}" dt="2023-01-09T04:26:52.713" v="168" actId="2696"/>
        <pc:sldMkLst>
          <pc:docMk/>
          <pc:sldMk cId="379959137" sldId="300"/>
        </pc:sldMkLst>
      </pc:sldChg>
      <pc:sldChg chg="del">
        <pc:chgData name="Manish Shrivastava" userId="711b0c46-b22b-43cd-928b-bddfc60b69d5" providerId="ADAL" clId="{92ED6867-284D-0A41-96B4-4D0409305BBD}" dt="2023-01-09T04:27:11.873" v="170" actId="2696"/>
        <pc:sldMkLst>
          <pc:docMk/>
          <pc:sldMk cId="2586221909" sldId="301"/>
        </pc:sldMkLst>
      </pc:sldChg>
      <pc:sldChg chg="addSp modSp mod modClrScheme chgLayout">
        <pc:chgData name="Manish Shrivastava" userId="711b0c46-b22b-43cd-928b-bddfc60b69d5" providerId="ADAL" clId="{92ED6867-284D-0A41-96B4-4D0409305BBD}" dt="2023-01-09T04:27:29.910" v="173"/>
        <pc:sldMkLst>
          <pc:docMk/>
          <pc:sldMk cId="176577095" sldId="302"/>
        </pc:sldMkLst>
        <pc:spChg chg="mod ord">
          <ac:chgData name="Manish Shrivastava" userId="711b0c46-b22b-43cd-928b-bddfc60b69d5" providerId="ADAL" clId="{92ED6867-284D-0A41-96B4-4D0409305BBD}" dt="2023-01-09T04:27:20.523" v="171" actId="700"/>
          <ac:spMkLst>
            <pc:docMk/>
            <pc:sldMk cId="176577095" sldId="302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27:20.523" v="171" actId="700"/>
          <ac:spMkLst>
            <pc:docMk/>
            <pc:sldMk cId="176577095" sldId="302"/>
            <ac:spMk id="3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27:29.910" v="173"/>
          <ac:spMkLst>
            <pc:docMk/>
            <pc:sldMk cId="176577095" sldId="302"/>
            <ac:spMk id="4" creationId="{4022063C-B178-7FA5-C0CA-ADF5D22BFEEB}"/>
          </ac:spMkLst>
        </pc:spChg>
      </pc:sldChg>
      <pc:sldChg chg="modSp del mod">
        <pc:chgData name="Manish Shrivastava" userId="711b0c46-b22b-43cd-928b-bddfc60b69d5" providerId="ADAL" clId="{92ED6867-284D-0A41-96B4-4D0409305BBD}" dt="2023-01-09T04:27:33.642" v="174" actId="2696"/>
        <pc:sldMkLst>
          <pc:docMk/>
          <pc:sldMk cId="969797713" sldId="303"/>
        </pc:sldMkLst>
        <pc:spChg chg="mod">
          <ac:chgData name="Manish Shrivastava" userId="711b0c46-b22b-43cd-928b-bddfc60b69d5" providerId="ADAL" clId="{92ED6867-284D-0A41-96B4-4D0409305BBD}" dt="2023-01-09T04:27:26.812" v="172" actId="21"/>
          <ac:spMkLst>
            <pc:docMk/>
            <pc:sldMk cId="969797713" sldId="303"/>
            <ac:spMk id="3" creationId="{00000000-0000-0000-0000-000000000000}"/>
          </ac:spMkLst>
        </pc:spChg>
      </pc:sldChg>
      <pc:sldChg chg="addSp modSp mod setBg">
        <pc:chgData name="Manish Shrivastava" userId="711b0c46-b22b-43cd-928b-bddfc60b69d5" providerId="ADAL" clId="{92ED6867-284D-0A41-96B4-4D0409305BBD}" dt="2023-01-09T04:27:42.530" v="176" actId="27636"/>
        <pc:sldMkLst>
          <pc:docMk/>
          <pc:sldMk cId="4074738388" sldId="304"/>
        </pc:sldMkLst>
        <pc:spChg chg="mod">
          <ac:chgData name="Manish Shrivastava" userId="711b0c46-b22b-43cd-928b-bddfc60b69d5" providerId="ADAL" clId="{92ED6867-284D-0A41-96B4-4D0409305BBD}" dt="2023-01-09T04:27:42.328" v="175" actId="26606"/>
          <ac:spMkLst>
            <pc:docMk/>
            <pc:sldMk cId="4074738388" sldId="304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7:42.530" v="176" actId="27636"/>
          <ac:spMkLst>
            <pc:docMk/>
            <pc:sldMk cId="4074738388" sldId="304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7:42.328" v="175" actId="26606"/>
          <ac:spMkLst>
            <pc:docMk/>
            <pc:sldMk cId="4074738388" sldId="304"/>
            <ac:spMk id="9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27:42.328" v="175" actId="26606"/>
          <ac:spMkLst>
            <pc:docMk/>
            <pc:sldMk cId="4074738388" sldId="304"/>
            <ac:spMk id="11" creationId="{C71B03AA-C0EB-4104-84F8-E1AB8BFBEF60}"/>
          </ac:spMkLst>
        </pc:spChg>
        <pc:picChg chg="add">
          <ac:chgData name="Manish Shrivastava" userId="711b0c46-b22b-43cd-928b-bddfc60b69d5" providerId="ADAL" clId="{92ED6867-284D-0A41-96B4-4D0409305BBD}" dt="2023-01-09T04:27:42.328" v="175" actId="26606"/>
          <ac:picMkLst>
            <pc:docMk/>
            <pc:sldMk cId="4074738388" sldId="304"/>
            <ac:picMk id="5" creationId="{545846C9-70CC-2BF5-C699-70D2FEDF8937}"/>
          </ac:picMkLst>
        </pc:picChg>
        <pc:picChg chg="add">
          <ac:chgData name="Manish Shrivastava" userId="711b0c46-b22b-43cd-928b-bddfc60b69d5" providerId="ADAL" clId="{92ED6867-284D-0A41-96B4-4D0409305BBD}" dt="2023-01-09T04:27:42.328" v="175" actId="26606"/>
          <ac:picMkLst>
            <pc:docMk/>
            <pc:sldMk cId="4074738388" sldId="304"/>
            <ac:picMk id="13" creationId="{09C2B723-6C2F-49DE-A429-50BDFD1ADB45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7:48.547" v="177" actId="26606"/>
        <pc:sldMkLst>
          <pc:docMk/>
          <pc:sldMk cId="2488877070" sldId="305"/>
        </pc:sldMkLst>
        <pc:spChg chg="mo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10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27:48.547" v="177" actId="26606"/>
          <ac:picMkLst>
            <pc:docMk/>
            <pc:sldMk cId="2488877070" sldId="305"/>
            <ac:picMk id="1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7:48.547" v="177" actId="26606"/>
          <ac:picMkLst>
            <pc:docMk/>
            <pc:sldMk cId="2488877070" sldId="305"/>
            <ac:picMk id="14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7:59.327" v="178" actId="26606"/>
        <pc:sldMkLst>
          <pc:docMk/>
          <pc:sldMk cId="686946968" sldId="306"/>
        </pc:sldMkLst>
        <pc:spChg chg="mo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4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10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12" creationId="{C71B03AA-C0EB-4104-84F8-E1AB8BFBEF60}"/>
          </ac:spMkLst>
        </pc:spChg>
        <pc:picChg chg="add">
          <ac:chgData name="Manish Shrivastava" userId="711b0c46-b22b-43cd-928b-bddfc60b69d5" providerId="ADAL" clId="{92ED6867-284D-0A41-96B4-4D0409305BBD}" dt="2023-01-09T04:27:59.327" v="178" actId="26606"/>
          <ac:picMkLst>
            <pc:docMk/>
            <pc:sldMk cId="686946968" sldId="306"/>
            <ac:picMk id="6" creationId="{2D90D546-20AA-4ACC-BB06-AA37DB34E909}"/>
          </ac:picMkLst>
        </pc:picChg>
        <pc:picChg chg="add">
          <ac:chgData name="Manish Shrivastava" userId="711b0c46-b22b-43cd-928b-bddfc60b69d5" providerId="ADAL" clId="{92ED6867-284D-0A41-96B4-4D0409305BBD}" dt="2023-01-09T04:27:59.327" v="178" actId="26606"/>
          <ac:picMkLst>
            <pc:docMk/>
            <pc:sldMk cId="686946968" sldId="306"/>
            <ac:picMk id="14" creationId="{09C2B723-6C2F-49DE-A429-50BDFD1ADB45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8:04.260" v="179" actId="26606"/>
        <pc:sldMkLst>
          <pc:docMk/>
          <pc:sldMk cId="1052132278" sldId="307"/>
        </pc:sldMkLst>
        <pc:spChg chg="mo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10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28:04.260" v="179" actId="26606"/>
          <ac:picMkLst>
            <pc:docMk/>
            <pc:sldMk cId="1052132278" sldId="307"/>
            <ac:picMk id="1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8:04.260" v="179" actId="26606"/>
          <ac:picMkLst>
            <pc:docMk/>
            <pc:sldMk cId="1052132278" sldId="307"/>
            <ac:picMk id="14" creationId="{6AEBDF1A-221A-4497-BBA9-57A70D161510}"/>
          </ac:picMkLst>
        </pc:picChg>
      </pc:sldChg>
      <pc:sldChg chg="del">
        <pc:chgData name="Manish Shrivastava" userId="711b0c46-b22b-43cd-928b-bddfc60b69d5" providerId="ADAL" clId="{92ED6867-284D-0A41-96B4-4D0409305BBD}" dt="2023-01-09T04:10:24.040" v="0" actId="2696"/>
        <pc:sldMkLst>
          <pc:docMk/>
          <pc:sldMk cId="492931412" sldId="338"/>
        </pc:sldMkLst>
      </pc:sldChg>
      <pc:sldChg chg="addSp modSp mod modClrScheme chgLayout">
        <pc:chgData name="Manish Shrivastava" userId="711b0c46-b22b-43cd-928b-bddfc60b69d5" providerId="ADAL" clId="{92ED6867-284D-0A41-96B4-4D0409305BBD}" dt="2023-01-09T04:13:15.180" v="52" actId="27636"/>
        <pc:sldMkLst>
          <pc:docMk/>
          <pc:sldMk cId="2463878796" sldId="383"/>
        </pc:sldMkLst>
        <pc:spChg chg="mod ord">
          <ac:chgData name="Manish Shrivastava" userId="711b0c46-b22b-43cd-928b-bddfc60b69d5" providerId="ADAL" clId="{92ED6867-284D-0A41-96B4-4D0409305BBD}" dt="2023-01-09T04:12:02.788" v="11" actId="700"/>
          <ac:spMkLst>
            <pc:docMk/>
            <pc:sldMk cId="2463878796" sldId="383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2:09.528" v="14" actId="27636"/>
          <ac:spMkLst>
            <pc:docMk/>
            <pc:sldMk cId="2463878796" sldId="383"/>
            <ac:spMk id="3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13:15.180" v="52" actId="27636"/>
          <ac:spMkLst>
            <pc:docMk/>
            <pc:sldMk cId="2463878796" sldId="383"/>
            <ac:spMk id="4" creationId="{48254322-886D-96A3-CB5F-E81B83C53CA6}"/>
          </ac:spMkLst>
        </pc:spChg>
      </pc:sldChg>
      <pc:sldChg chg="modSp del mod">
        <pc:chgData name="Manish Shrivastava" userId="711b0c46-b22b-43cd-928b-bddfc60b69d5" providerId="ADAL" clId="{92ED6867-284D-0A41-96B4-4D0409305BBD}" dt="2023-01-09T04:11:44.573" v="9" actId="2696"/>
        <pc:sldMkLst>
          <pc:docMk/>
          <pc:sldMk cId="1278205292" sldId="384"/>
        </pc:sldMkLst>
        <pc:spChg chg="mod">
          <ac:chgData name="Manish Shrivastava" userId="711b0c46-b22b-43cd-928b-bddfc60b69d5" providerId="ADAL" clId="{92ED6867-284D-0A41-96B4-4D0409305BBD}" dt="2023-01-09T04:11:20.427" v="2" actId="21"/>
          <ac:spMkLst>
            <pc:docMk/>
            <pc:sldMk cId="1278205292" sldId="384"/>
            <ac:spMk id="3" creationId="{00000000-0000-0000-0000-000000000000}"/>
          </ac:spMkLst>
        </pc:spChg>
      </pc:sldChg>
      <pc:sldChg chg="del">
        <pc:chgData name="Manish Shrivastava" userId="711b0c46-b22b-43cd-928b-bddfc60b69d5" providerId="ADAL" clId="{92ED6867-284D-0A41-96B4-4D0409305BBD}" dt="2023-01-09T04:11:46.018" v="10" actId="2696"/>
        <pc:sldMkLst>
          <pc:docMk/>
          <pc:sldMk cId="416545388" sldId="385"/>
        </pc:sldMkLst>
      </pc:sldChg>
      <pc:sldChg chg="del">
        <pc:chgData name="Manish Shrivastava" userId="711b0c46-b22b-43cd-928b-bddfc60b69d5" providerId="ADAL" clId="{92ED6867-284D-0A41-96B4-4D0409305BBD}" dt="2023-01-09T04:13:05.672" v="50" actId="2696"/>
        <pc:sldMkLst>
          <pc:docMk/>
          <pc:sldMk cId="951675860" sldId="386"/>
        </pc:sldMkLst>
      </pc:sldChg>
      <pc:sldChg chg="del">
        <pc:chgData name="Manish Shrivastava" userId="711b0c46-b22b-43cd-928b-bddfc60b69d5" providerId="ADAL" clId="{92ED6867-284D-0A41-96B4-4D0409305BBD}" dt="2023-01-09T04:13:28.857" v="53" actId="2696"/>
        <pc:sldMkLst>
          <pc:docMk/>
          <pc:sldMk cId="82814257" sldId="387"/>
        </pc:sldMkLst>
      </pc:sldChg>
      <pc:sldChg chg="addSp modSp mod setBg modClrScheme chgLayout">
        <pc:chgData name="Manish Shrivastava" userId="711b0c46-b22b-43cd-928b-bddfc60b69d5" providerId="ADAL" clId="{92ED6867-284D-0A41-96B4-4D0409305BBD}" dt="2023-01-09T04:18:04.398" v="90" actId="26606"/>
        <pc:sldMkLst>
          <pc:docMk/>
          <pc:sldMk cId="1940402391" sldId="388"/>
        </pc:sldMkLst>
        <pc:spChg chg="mod or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86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87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92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94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8:04.398" v="90" actId="26606"/>
          <ac:picMkLst>
            <pc:docMk/>
            <pc:sldMk cId="1940402391" sldId="388"/>
            <ac:picMk id="400396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8:04.398" v="90" actId="26606"/>
          <ac:picMkLst>
            <pc:docMk/>
            <pc:sldMk cId="1940402391" sldId="388"/>
            <ac:picMk id="400398" creationId="{6AEBDF1A-221A-4497-BBA9-57A70D16151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20:45.803" v="116" actId="1076"/>
        <pc:sldMkLst>
          <pc:docMk/>
          <pc:sldMk cId="3141655288" sldId="389"/>
        </pc:sldMkLst>
        <pc:spChg chg="mod or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2" creationId="{00000000-0000-0000-0000-000000000000}"/>
          </ac:spMkLst>
        </pc:spChg>
        <pc:spChg chg="add del mod">
          <ac:chgData name="Manish Shrivastava" userId="711b0c46-b22b-43cd-928b-bddfc60b69d5" providerId="ADAL" clId="{92ED6867-284D-0A41-96B4-4D0409305BBD}" dt="2023-01-09T04:20:28.450" v="113" actId="700"/>
          <ac:spMkLst>
            <pc:docMk/>
            <pc:sldMk cId="3141655288" sldId="389"/>
            <ac:spMk id="4" creationId="{6895B1E3-4ACB-8760-A5A7-ABB5825BA2E6}"/>
          </ac:spMkLst>
        </pc:spChg>
        <pc:spChg chg="mod or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18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1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24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26" creationId="{4ED7B0FB-9654-4441-9545-02D458B68620}"/>
          </ac:spMkLst>
        </pc:spChg>
        <pc:graphicFrameChg chg="add mod">
          <ac:chgData name="Manish Shrivastava" userId="711b0c46-b22b-43cd-928b-bddfc60b69d5" providerId="ADAL" clId="{92ED6867-284D-0A41-96B4-4D0409305BBD}" dt="2023-01-09T04:20:45.803" v="116" actId="1076"/>
          <ac:graphicFrameMkLst>
            <pc:docMk/>
            <pc:sldMk cId="3141655288" sldId="389"/>
            <ac:graphicFrameMk id="5" creationId="{9621960E-71DA-FD18-23DC-23F749C7447E}"/>
          </ac:graphicFrameMkLst>
        </pc:graphicFrameChg>
        <pc:graphicFrameChg chg="del mod ord">
          <ac:chgData name="Manish Shrivastava" userId="711b0c46-b22b-43cd-928b-bddfc60b69d5" providerId="ADAL" clId="{92ED6867-284D-0A41-96B4-4D0409305BBD}" dt="2023-01-09T04:20:17.664" v="112" actId="21"/>
          <ac:graphicFrameMkLst>
            <pc:docMk/>
            <pc:sldMk cId="3141655288" sldId="389"/>
            <ac:graphicFrameMk id="418820" creationId="{00000000-0000-0000-0000-000000000000}"/>
          </ac:graphicFrameMkLst>
        </pc:graphicFrameChg>
        <pc:picChg chg="add">
          <ac:chgData name="Manish Shrivastava" userId="711b0c46-b22b-43cd-928b-bddfc60b69d5" providerId="ADAL" clId="{92ED6867-284D-0A41-96B4-4D0409305BBD}" dt="2023-01-09T04:20:34.665" v="114" actId="26606"/>
          <ac:picMkLst>
            <pc:docMk/>
            <pc:sldMk cId="3141655288" sldId="389"/>
            <ac:picMk id="418828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0:34.665" v="114" actId="26606"/>
          <ac:picMkLst>
            <pc:docMk/>
            <pc:sldMk cId="3141655288" sldId="389"/>
            <ac:picMk id="418830" creationId="{6AEBDF1A-221A-4497-BBA9-57A70D16151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22:07.966" v="128" actId="1076"/>
        <pc:sldMkLst>
          <pc:docMk/>
          <pc:sldMk cId="2470178218" sldId="390"/>
        </pc:sldMkLst>
        <pc:spChg chg="mod or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2" creationId="{00000000-0000-0000-0000-000000000000}"/>
          </ac:spMkLst>
        </pc:spChg>
        <pc:spChg chg="add del mod ord">
          <ac:chgData name="Manish Shrivastava" userId="711b0c46-b22b-43cd-928b-bddfc60b69d5" providerId="ADAL" clId="{92ED6867-284D-0A41-96B4-4D0409305BBD}" dt="2023-01-09T04:21:27.570" v="119" actId="700"/>
          <ac:spMkLst>
            <pc:docMk/>
            <pc:sldMk cId="2470178218" sldId="390"/>
            <ac:spMk id="3" creationId="{9FBE0205-1B48-31D4-9FAD-24FCFC666507}"/>
          </ac:spMkLst>
        </pc:spChg>
        <pc:spChg chg="add del mod">
          <ac:chgData name="Manish Shrivastava" userId="711b0c46-b22b-43cd-928b-bddfc60b69d5" providerId="ADAL" clId="{92ED6867-284D-0A41-96B4-4D0409305BBD}" dt="2023-01-09T04:21:27.570" v="119" actId="700"/>
          <ac:spMkLst>
            <pc:docMk/>
            <pc:sldMk cId="2470178218" sldId="390"/>
            <ac:spMk id="5" creationId="{1A5CCEFB-4828-3D83-8A92-5F0C31B71876}"/>
          </ac:spMkLst>
        </pc:spChg>
        <pc:spChg chg="add del mod ord">
          <ac:chgData name="Manish Shrivastava" userId="711b0c46-b22b-43cd-928b-bddfc60b69d5" providerId="ADAL" clId="{92ED6867-284D-0A41-96B4-4D0409305BBD}" dt="2023-01-09T04:22:04.905" v="127" actId="478"/>
          <ac:spMkLst>
            <pc:docMk/>
            <pc:sldMk cId="2470178218" sldId="390"/>
            <ac:spMk id="6" creationId="{66550BDE-85BB-26AD-112B-CCDBABAEA56A}"/>
          </ac:spMkLst>
        </pc:spChg>
        <pc:spChg chg="mod or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41984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41984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419850" creationId="{4ED7B0FB-9654-4441-9545-02D458B68620}"/>
          </ac:spMkLst>
        </pc:spChg>
        <pc:graphicFrameChg chg="add mod">
          <ac:chgData name="Manish Shrivastava" userId="711b0c46-b22b-43cd-928b-bddfc60b69d5" providerId="ADAL" clId="{92ED6867-284D-0A41-96B4-4D0409305BBD}" dt="2023-01-09T04:22:07.966" v="128" actId="1076"/>
          <ac:graphicFrameMkLst>
            <pc:docMk/>
            <pc:sldMk cId="2470178218" sldId="390"/>
            <ac:graphicFrameMk id="7" creationId="{01685C2C-68B1-F19B-DB30-88646059371B}"/>
          </ac:graphicFrameMkLst>
        </pc:graphicFrameChg>
        <pc:graphicFrameChg chg="del mod ord">
          <ac:chgData name="Manish Shrivastava" userId="711b0c46-b22b-43cd-928b-bddfc60b69d5" providerId="ADAL" clId="{92ED6867-284D-0A41-96B4-4D0409305BBD}" dt="2023-01-09T04:21:22.973" v="118" actId="21"/>
          <ac:graphicFrameMkLst>
            <pc:docMk/>
            <pc:sldMk cId="2470178218" sldId="390"/>
            <ac:graphicFrameMk id="419847" creationId="{00000000-0000-0000-0000-000000000000}"/>
          </ac:graphicFrameMkLst>
        </pc:graphicFrameChg>
        <pc:picChg chg="add">
          <ac:chgData name="Manish Shrivastava" userId="711b0c46-b22b-43cd-928b-bddfc60b69d5" providerId="ADAL" clId="{92ED6867-284D-0A41-96B4-4D0409305BBD}" dt="2023-01-09T04:21:49.486" v="123" actId="26606"/>
          <ac:picMkLst>
            <pc:docMk/>
            <pc:sldMk cId="2470178218" sldId="390"/>
            <ac:picMk id="41985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1:49.486" v="123" actId="26606"/>
          <ac:picMkLst>
            <pc:docMk/>
            <pc:sldMk cId="2470178218" sldId="390"/>
            <ac:picMk id="419854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2:21.653" v="129" actId="26606"/>
        <pc:sldMkLst>
          <pc:docMk/>
          <pc:sldMk cId="4170557943" sldId="391"/>
        </pc:sldMkLst>
        <pc:spChg chg="mo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0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2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7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9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22:21.653" v="129" actId="26606"/>
          <ac:picMkLst>
            <pc:docMk/>
            <pc:sldMk cId="4170557943" sldId="391"/>
            <ac:picMk id="437261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2:21.653" v="129" actId="26606"/>
          <ac:picMkLst>
            <pc:docMk/>
            <pc:sldMk cId="4170557943" sldId="391"/>
            <ac:picMk id="437263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6:25.569" v="165" actId="26606"/>
        <pc:sldMkLst>
          <pc:docMk/>
          <pc:sldMk cId="701151253" sldId="392"/>
        </pc:sldMkLst>
        <pc:spChg chg="mod ord">
          <ac:chgData name="Manish Shrivastava" userId="711b0c46-b22b-43cd-928b-bddfc60b69d5" providerId="ADAL" clId="{92ED6867-284D-0A41-96B4-4D0409305BBD}" dt="2023-01-09T04:26:25.569" v="165" actId="26606"/>
          <ac:spMkLst>
            <pc:docMk/>
            <pc:sldMk cId="701151253" sldId="392"/>
            <ac:spMk id="6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6:25.569" v="165" actId="26606"/>
          <ac:spMkLst>
            <pc:docMk/>
            <pc:sldMk cId="701151253" sldId="392"/>
            <ac:spMk id="12290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6:25.569" v="165" actId="26606"/>
          <ac:spMkLst>
            <pc:docMk/>
            <pc:sldMk cId="701151253" sldId="392"/>
            <ac:spMk id="12293" creationId="{00000000-0000-0000-0000-000000000000}"/>
          </ac:spMkLst>
        </pc:spChg>
        <pc:picChg chg="mod or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291" creationId="{00000000-0000-0000-0000-000000000000}"/>
          </ac:picMkLst>
        </pc:picChg>
        <pc:picChg chg="mo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292" creationId="{00000000-0000-0000-0000-000000000000}"/>
          </ac:picMkLst>
        </pc:picChg>
        <pc:picChg chg="ad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298" creationId="{E1408BAF-1350-4BC5-9C72-82A08BB07B46}"/>
          </ac:picMkLst>
        </pc:picChg>
        <pc:picChg chg="ad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300" creationId="{60E67B53-E530-4CC6-B1E7-4CCC1FD6323F}"/>
          </ac:picMkLst>
        </pc:picChg>
      </pc:sldChg>
      <pc:sldChg chg="addSp delSp modSp mod setBg">
        <pc:chgData name="Manish Shrivastava" userId="711b0c46-b22b-43cd-928b-bddfc60b69d5" providerId="ADAL" clId="{92ED6867-284D-0A41-96B4-4D0409305BBD}" dt="2023-01-09T04:26:31.078" v="166" actId="26606"/>
        <pc:sldMkLst>
          <pc:docMk/>
          <pc:sldMk cId="959294422" sldId="393"/>
        </pc:sldMkLst>
        <pc:spChg chg="mod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38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3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45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47" creationId="{4ED7B0FB-9654-4441-9545-02D458B68620}"/>
          </ac:spMkLst>
        </pc:spChg>
        <pc:graphicFrameChg chg="add">
          <ac:chgData name="Manish Shrivastava" userId="711b0c46-b22b-43cd-928b-bddfc60b69d5" providerId="ADAL" clId="{92ED6867-284D-0A41-96B4-4D0409305BBD}" dt="2023-01-09T04:26:31.078" v="166" actId="26606"/>
          <ac:graphicFrameMkLst>
            <pc:docMk/>
            <pc:sldMk cId="959294422" sldId="393"/>
            <ac:graphicFrameMk id="14341" creationId="{35B4B573-308A-3486-784F-F6AF886754D4}"/>
          </ac:graphicFrameMkLst>
        </pc:graphicFrameChg>
        <pc:picChg chg="add">
          <ac:chgData name="Manish Shrivastava" userId="711b0c46-b22b-43cd-928b-bddfc60b69d5" providerId="ADAL" clId="{92ED6867-284D-0A41-96B4-4D0409305BBD}" dt="2023-01-09T04:26:31.078" v="166" actId="26606"/>
          <ac:picMkLst>
            <pc:docMk/>
            <pc:sldMk cId="959294422" sldId="393"/>
            <ac:picMk id="14349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6:31.078" v="166" actId="26606"/>
          <ac:picMkLst>
            <pc:docMk/>
            <pc:sldMk cId="959294422" sldId="393"/>
            <ac:picMk id="14351" creationId="{6AEBDF1A-221A-4497-BBA9-57A70D161510}"/>
          </ac:picMkLst>
        </pc:picChg>
      </pc:sldChg>
      <pc:sldChg chg="add">
        <pc:chgData name="Manish Shrivastava" userId="711b0c46-b22b-43cd-928b-bddfc60b69d5" providerId="ADAL" clId="{92ED6867-284D-0A41-96B4-4D0409305BBD}" dt="2023-01-09T04:27:09.315" v="169"/>
        <pc:sldMkLst>
          <pc:docMk/>
          <pc:sldMk cId="2557258915" sldId="396"/>
        </pc:sldMkLst>
      </pc:sldChg>
      <pc:sldMasterChg chg="delSldLayout">
        <pc:chgData name="Manish Shrivastava" userId="711b0c46-b22b-43cd-928b-bddfc60b69d5" providerId="ADAL" clId="{92ED6867-284D-0A41-96B4-4D0409305BBD}" dt="2023-01-09T04:26:06.897" v="164" actId="2696"/>
        <pc:sldMasterMkLst>
          <pc:docMk/>
          <pc:sldMasterMk cId="3746499134" sldId="2147483706"/>
        </pc:sldMasterMkLst>
        <pc:sldLayoutChg chg="del">
          <pc:chgData name="Manish Shrivastava" userId="711b0c46-b22b-43cd-928b-bddfc60b69d5" providerId="ADAL" clId="{92ED6867-284D-0A41-96B4-4D0409305BBD}" dt="2023-01-09T04:10:24.042" v="1" actId="2696"/>
          <pc:sldLayoutMkLst>
            <pc:docMk/>
            <pc:sldMasterMk cId="3746499134" sldId="2147483706"/>
            <pc:sldLayoutMk cId="1088103721" sldId="2147483726"/>
          </pc:sldLayoutMkLst>
        </pc:sldLayoutChg>
        <pc:sldLayoutChg chg="del">
          <pc:chgData name="Manish Shrivastava" userId="711b0c46-b22b-43cd-928b-bddfc60b69d5" providerId="ADAL" clId="{92ED6867-284D-0A41-96B4-4D0409305BBD}" dt="2023-01-09T04:26:06.897" v="164" actId="2696"/>
          <pc:sldLayoutMkLst>
            <pc:docMk/>
            <pc:sldMasterMk cId="3746499134" sldId="2147483706"/>
            <pc:sldLayoutMk cId="2446230688" sldId="214748372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09D42-1FD0-4F2A-ACAA-189A7D3774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694406-B7CC-4887-8C25-B9A6FF753D79}">
      <dgm:prSet/>
      <dgm:spPr/>
      <dgm:t>
        <a:bodyPr/>
        <a:lstStyle/>
        <a:p>
          <a:r>
            <a:rPr lang="en-US"/>
            <a:t>Logistics</a:t>
          </a:r>
        </a:p>
      </dgm:t>
    </dgm:pt>
    <dgm:pt modelId="{947D102C-F161-4AD5-BAD2-CD47C7B74A66}" type="parTrans" cxnId="{E9CC3A72-764A-4C7D-9E57-489E8EDAE740}">
      <dgm:prSet/>
      <dgm:spPr/>
      <dgm:t>
        <a:bodyPr/>
        <a:lstStyle/>
        <a:p>
          <a:endParaRPr lang="en-US"/>
        </a:p>
      </dgm:t>
    </dgm:pt>
    <dgm:pt modelId="{0E6DE680-44C1-44E7-9337-0F7F7656DD56}" type="sibTrans" cxnId="{E9CC3A72-764A-4C7D-9E57-489E8EDAE740}">
      <dgm:prSet/>
      <dgm:spPr/>
      <dgm:t>
        <a:bodyPr/>
        <a:lstStyle/>
        <a:p>
          <a:endParaRPr lang="en-US"/>
        </a:p>
      </dgm:t>
    </dgm:pt>
    <dgm:pt modelId="{7115698D-085F-4BC2-A721-79600EC1F434}">
      <dgm:prSet/>
      <dgm:spPr/>
      <dgm:t>
        <a:bodyPr/>
        <a:lstStyle/>
        <a:p>
          <a:r>
            <a:rPr lang="en-US"/>
            <a:t>Overview</a:t>
          </a:r>
        </a:p>
      </dgm:t>
    </dgm:pt>
    <dgm:pt modelId="{E42934B2-A88F-4AD0-A17A-1212199C08C9}" type="parTrans" cxnId="{0329BB49-8864-4869-89AA-4ECE5DABE1A7}">
      <dgm:prSet/>
      <dgm:spPr/>
      <dgm:t>
        <a:bodyPr/>
        <a:lstStyle/>
        <a:p>
          <a:endParaRPr lang="en-US"/>
        </a:p>
      </dgm:t>
    </dgm:pt>
    <dgm:pt modelId="{E508C2EC-EF44-4796-8AB5-152F43FBE509}" type="sibTrans" cxnId="{0329BB49-8864-4869-89AA-4ECE5DABE1A7}">
      <dgm:prSet/>
      <dgm:spPr/>
      <dgm:t>
        <a:bodyPr/>
        <a:lstStyle/>
        <a:p>
          <a:endParaRPr lang="en-US"/>
        </a:p>
      </dgm:t>
    </dgm:pt>
    <dgm:pt modelId="{F2DACCF1-8C72-48ED-9070-0D90EA671E10}">
      <dgm:prSet/>
      <dgm:spPr/>
      <dgm:t>
        <a:bodyPr/>
        <a:lstStyle/>
        <a:p>
          <a:r>
            <a:rPr lang="en-US"/>
            <a:t>Projects</a:t>
          </a:r>
        </a:p>
      </dgm:t>
    </dgm:pt>
    <dgm:pt modelId="{770B4519-01D3-4DBF-8477-1CCF4826811B}" type="parTrans" cxnId="{543F21CE-A0DB-49F3-8330-F2B34AB89E36}">
      <dgm:prSet/>
      <dgm:spPr/>
      <dgm:t>
        <a:bodyPr/>
        <a:lstStyle/>
        <a:p>
          <a:endParaRPr lang="en-US"/>
        </a:p>
      </dgm:t>
    </dgm:pt>
    <dgm:pt modelId="{F0991B7B-1AC3-4EFD-9E15-F6E76EFE9DEF}" type="sibTrans" cxnId="{543F21CE-A0DB-49F3-8330-F2B34AB89E36}">
      <dgm:prSet/>
      <dgm:spPr/>
      <dgm:t>
        <a:bodyPr/>
        <a:lstStyle/>
        <a:p>
          <a:endParaRPr lang="en-US"/>
        </a:p>
      </dgm:t>
    </dgm:pt>
    <dgm:pt modelId="{DD7051FF-DC8D-42A4-8DAD-973AC455952A}">
      <dgm:prSet/>
      <dgm:spPr/>
      <dgm:t>
        <a:bodyPr/>
        <a:lstStyle/>
        <a:p>
          <a:r>
            <a:rPr lang="en-US"/>
            <a:t>Discussion</a:t>
          </a:r>
        </a:p>
      </dgm:t>
    </dgm:pt>
    <dgm:pt modelId="{2CF93753-DD35-4C32-9C85-8D99EA6B6EF2}" type="parTrans" cxnId="{B7AE292C-4AAA-4F91-A14F-33D1616B4390}">
      <dgm:prSet/>
      <dgm:spPr/>
      <dgm:t>
        <a:bodyPr/>
        <a:lstStyle/>
        <a:p>
          <a:endParaRPr lang="en-US"/>
        </a:p>
      </dgm:t>
    </dgm:pt>
    <dgm:pt modelId="{32C73571-3229-4583-B75F-2C1DD2E57E93}" type="sibTrans" cxnId="{B7AE292C-4AAA-4F91-A14F-33D1616B4390}">
      <dgm:prSet/>
      <dgm:spPr/>
      <dgm:t>
        <a:bodyPr/>
        <a:lstStyle/>
        <a:p>
          <a:endParaRPr lang="en-US"/>
        </a:p>
      </dgm:t>
    </dgm:pt>
    <dgm:pt modelId="{18155C3F-785B-4E8D-A208-DC56B3A1F376}" type="pres">
      <dgm:prSet presAssocID="{ACF09D42-1FD0-4F2A-ACAA-189A7D3774F3}" presName="root" presStyleCnt="0">
        <dgm:presLayoutVars>
          <dgm:dir/>
          <dgm:resizeHandles val="exact"/>
        </dgm:presLayoutVars>
      </dgm:prSet>
      <dgm:spPr/>
    </dgm:pt>
    <dgm:pt modelId="{4A04A34E-188D-4D21-A5D8-55190B5153F8}" type="pres">
      <dgm:prSet presAssocID="{BE694406-B7CC-4887-8C25-B9A6FF753D79}" presName="compNode" presStyleCnt="0"/>
      <dgm:spPr/>
    </dgm:pt>
    <dgm:pt modelId="{27BDD65A-A7CD-4643-86A2-119C85BB41B0}" type="pres">
      <dgm:prSet presAssocID="{BE694406-B7CC-4887-8C25-B9A6FF753D79}" presName="bgRect" presStyleLbl="bgShp" presStyleIdx="0" presStyleCnt="4"/>
      <dgm:spPr/>
    </dgm:pt>
    <dgm:pt modelId="{9A6FCA0D-AE83-4ED2-A0C3-DCA055C8D79D}" type="pres">
      <dgm:prSet presAssocID="{BE694406-B7CC-4887-8C25-B9A6FF753D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age"/>
        </a:ext>
      </dgm:extLst>
    </dgm:pt>
    <dgm:pt modelId="{4631194A-F99A-4885-9B00-723094D7463E}" type="pres">
      <dgm:prSet presAssocID="{BE694406-B7CC-4887-8C25-B9A6FF753D79}" presName="spaceRect" presStyleCnt="0"/>
      <dgm:spPr/>
    </dgm:pt>
    <dgm:pt modelId="{98A740A6-8F8A-49FE-B9BC-D730CC11E84F}" type="pres">
      <dgm:prSet presAssocID="{BE694406-B7CC-4887-8C25-B9A6FF753D79}" presName="parTx" presStyleLbl="revTx" presStyleIdx="0" presStyleCnt="4">
        <dgm:presLayoutVars>
          <dgm:chMax val="0"/>
          <dgm:chPref val="0"/>
        </dgm:presLayoutVars>
      </dgm:prSet>
      <dgm:spPr/>
    </dgm:pt>
    <dgm:pt modelId="{9EB738B8-457D-4BF1-BB39-2097A33EF28B}" type="pres">
      <dgm:prSet presAssocID="{0E6DE680-44C1-44E7-9337-0F7F7656DD56}" presName="sibTrans" presStyleCnt="0"/>
      <dgm:spPr/>
    </dgm:pt>
    <dgm:pt modelId="{DF9AD73D-986F-4BBC-A0D8-3F7B4017459C}" type="pres">
      <dgm:prSet presAssocID="{7115698D-085F-4BC2-A721-79600EC1F434}" presName="compNode" presStyleCnt="0"/>
      <dgm:spPr/>
    </dgm:pt>
    <dgm:pt modelId="{41A9483A-4102-4B7B-BA0A-D46CD8935947}" type="pres">
      <dgm:prSet presAssocID="{7115698D-085F-4BC2-A721-79600EC1F434}" presName="bgRect" presStyleLbl="bgShp" presStyleIdx="1" presStyleCnt="4"/>
      <dgm:spPr/>
    </dgm:pt>
    <dgm:pt modelId="{BFC0CA1D-6448-4E13-8900-DF3A69B0F8FF}" type="pres">
      <dgm:prSet presAssocID="{7115698D-085F-4BC2-A721-79600EC1F4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facturing"/>
        </a:ext>
      </dgm:extLst>
    </dgm:pt>
    <dgm:pt modelId="{F6DF15C9-6393-4062-8E8A-860DFD67685D}" type="pres">
      <dgm:prSet presAssocID="{7115698D-085F-4BC2-A721-79600EC1F434}" presName="spaceRect" presStyleCnt="0"/>
      <dgm:spPr/>
    </dgm:pt>
    <dgm:pt modelId="{73E76100-C3A7-4270-BD96-E2C893353A73}" type="pres">
      <dgm:prSet presAssocID="{7115698D-085F-4BC2-A721-79600EC1F434}" presName="parTx" presStyleLbl="revTx" presStyleIdx="1" presStyleCnt="4">
        <dgm:presLayoutVars>
          <dgm:chMax val="0"/>
          <dgm:chPref val="0"/>
        </dgm:presLayoutVars>
      </dgm:prSet>
      <dgm:spPr/>
    </dgm:pt>
    <dgm:pt modelId="{58798D54-B6A7-45BF-91E1-E17B18C2271B}" type="pres">
      <dgm:prSet presAssocID="{E508C2EC-EF44-4796-8AB5-152F43FBE509}" presName="sibTrans" presStyleCnt="0"/>
      <dgm:spPr/>
    </dgm:pt>
    <dgm:pt modelId="{4C996F53-7C13-42B0-9992-FD341A1F822E}" type="pres">
      <dgm:prSet presAssocID="{F2DACCF1-8C72-48ED-9070-0D90EA671E10}" presName="compNode" presStyleCnt="0"/>
      <dgm:spPr/>
    </dgm:pt>
    <dgm:pt modelId="{66D942A4-004A-4634-AB8E-48C11CF67A61}" type="pres">
      <dgm:prSet presAssocID="{F2DACCF1-8C72-48ED-9070-0D90EA671E10}" presName="bgRect" presStyleLbl="bgShp" presStyleIdx="2" presStyleCnt="4"/>
      <dgm:spPr/>
    </dgm:pt>
    <dgm:pt modelId="{1CC602B3-A862-4E51-9A59-79F6E6A1CE25}" type="pres">
      <dgm:prSet presAssocID="{F2DACCF1-8C72-48ED-9070-0D90EA671E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Suite"/>
        </a:ext>
      </dgm:extLst>
    </dgm:pt>
    <dgm:pt modelId="{440406CF-2A18-46AE-82D5-9075D2B8E851}" type="pres">
      <dgm:prSet presAssocID="{F2DACCF1-8C72-48ED-9070-0D90EA671E10}" presName="spaceRect" presStyleCnt="0"/>
      <dgm:spPr/>
    </dgm:pt>
    <dgm:pt modelId="{69035B19-7952-4253-A9E0-3EAF8323A4AD}" type="pres">
      <dgm:prSet presAssocID="{F2DACCF1-8C72-48ED-9070-0D90EA671E10}" presName="parTx" presStyleLbl="revTx" presStyleIdx="2" presStyleCnt="4">
        <dgm:presLayoutVars>
          <dgm:chMax val="0"/>
          <dgm:chPref val="0"/>
        </dgm:presLayoutVars>
      </dgm:prSet>
      <dgm:spPr/>
    </dgm:pt>
    <dgm:pt modelId="{4675B389-213F-4A33-855B-DAD772E2DB21}" type="pres">
      <dgm:prSet presAssocID="{F0991B7B-1AC3-4EFD-9E15-F6E76EFE9DEF}" presName="sibTrans" presStyleCnt="0"/>
      <dgm:spPr/>
    </dgm:pt>
    <dgm:pt modelId="{1307260B-CB78-4685-A4FB-353829F3CBA2}" type="pres">
      <dgm:prSet presAssocID="{DD7051FF-DC8D-42A4-8DAD-973AC455952A}" presName="compNode" presStyleCnt="0"/>
      <dgm:spPr/>
    </dgm:pt>
    <dgm:pt modelId="{C24744AA-3A6D-4BEB-9430-DAC1CFD23C2E}" type="pres">
      <dgm:prSet presAssocID="{DD7051FF-DC8D-42A4-8DAD-973AC455952A}" presName="bgRect" presStyleLbl="bgShp" presStyleIdx="3" presStyleCnt="4"/>
      <dgm:spPr/>
    </dgm:pt>
    <dgm:pt modelId="{083455A3-BD81-443F-9A9C-3397AC508F8E}" type="pres">
      <dgm:prSet presAssocID="{DD7051FF-DC8D-42A4-8DAD-973AC45595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"/>
        </a:ext>
      </dgm:extLst>
    </dgm:pt>
    <dgm:pt modelId="{C374B9FC-370B-47D4-8AC2-4D0F270C564C}" type="pres">
      <dgm:prSet presAssocID="{DD7051FF-DC8D-42A4-8DAD-973AC455952A}" presName="spaceRect" presStyleCnt="0"/>
      <dgm:spPr/>
    </dgm:pt>
    <dgm:pt modelId="{359E03F0-1BC4-4174-8D4C-1F876DD77A18}" type="pres">
      <dgm:prSet presAssocID="{DD7051FF-DC8D-42A4-8DAD-973AC45595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8CF508-98EB-45B9-BFEB-2E406DAB9EB2}" type="presOf" srcId="{DD7051FF-DC8D-42A4-8DAD-973AC455952A}" destId="{359E03F0-1BC4-4174-8D4C-1F876DD77A18}" srcOrd="0" destOrd="0" presId="urn:microsoft.com/office/officeart/2018/2/layout/IconVerticalSolidList"/>
    <dgm:cxn modelId="{B7AE292C-4AAA-4F91-A14F-33D1616B4390}" srcId="{ACF09D42-1FD0-4F2A-ACAA-189A7D3774F3}" destId="{DD7051FF-DC8D-42A4-8DAD-973AC455952A}" srcOrd="3" destOrd="0" parTransId="{2CF93753-DD35-4C32-9C85-8D99EA6B6EF2}" sibTransId="{32C73571-3229-4583-B75F-2C1DD2E57E93}"/>
    <dgm:cxn modelId="{DD9A5533-5EAF-4BAC-8F63-F8EC1F556D95}" type="presOf" srcId="{BE694406-B7CC-4887-8C25-B9A6FF753D79}" destId="{98A740A6-8F8A-49FE-B9BC-D730CC11E84F}" srcOrd="0" destOrd="0" presId="urn:microsoft.com/office/officeart/2018/2/layout/IconVerticalSolidList"/>
    <dgm:cxn modelId="{0329BB49-8864-4869-89AA-4ECE5DABE1A7}" srcId="{ACF09D42-1FD0-4F2A-ACAA-189A7D3774F3}" destId="{7115698D-085F-4BC2-A721-79600EC1F434}" srcOrd="1" destOrd="0" parTransId="{E42934B2-A88F-4AD0-A17A-1212199C08C9}" sibTransId="{E508C2EC-EF44-4796-8AB5-152F43FBE509}"/>
    <dgm:cxn modelId="{E9CC3A72-764A-4C7D-9E57-489E8EDAE740}" srcId="{ACF09D42-1FD0-4F2A-ACAA-189A7D3774F3}" destId="{BE694406-B7CC-4887-8C25-B9A6FF753D79}" srcOrd="0" destOrd="0" parTransId="{947D102C-F161-4AD5-BAD2-CD47C7B74A66}" sibTransId="{0E6DE680-44C1-44E7-9337-0F7F7656DD56}"/>
    <dgm:cxn modelId="{BCD79D7F-E14A-4953-8DE4-5520C534CD05}" type="presOf" srcId="{ACF09D42-1FD0-4F2A-ACAA-189A7D3774F3}" destId="{18155C3F-785B-4E8D-A208-DC56B3A1F376}" srcOrd="0" destOrd="0" presId="urn:microsoft.com/office/officeart/2018/2/layout/IconVerticalSolidList"/>
    <dgm:cxn modelId="{09A7948A-A604-40E8-8FE7-97630AECFF4E}" type="presOf" srcId="{7115698D-085F-4BC2-A721-79600EC1F434}" destId="{73E76100-C3A7-4270-BD96-E2C893353A73}" srcOrd="0" destOrd="0" presId="urn:microsoft.com/office/officeart/2018/2/layout/IconVerticalSolidList"/>
    <dgm:cxn modelId="{F83E1796-EF3A-42B6-87B0-EA7FB88FBC19}" type="presOf" srcId="{F2DACCF1-8C72-48ED-9070-0D90EA671E10}" destId="{69035B19-7952-4253-A9E0-3EAF8323A4AD}" srcOrd="0" destOrd="0" presId="urn:microsoft.com/office/officeart/2018/2/layout/IconVerticalSolidList"/>
    <dgm:cxn modelId="{543F21CE-A0DB-49F3-8330-F2B34AB89E36}" srcId="{ACF09D42-1FD0-4F2A-ACAA-189A7D3774F3}" destId="{F2DACCF1-8C72-48ED-9070-0D90EA671E10}" srcOrd="2" destOrd="0" parTransId="{770B4519-01D3-4DBF-8477-1CCF4826811B}" sibTransId="{F0991B7B-1AC3-4EFD-9E15-F6E76EFE9DEF}"/>
    <dgm:cxn modelId="{A068FAF2-173B-4DC2-A6B8-3632E52602E9}" type="presParOf" srcId="{18155C3F-785B-4E8D-A208-DC56B3A1F376}" destId="{4A04A34E-188D-4D21-A5D8-55190B5153F8}" srcOrd="0" destOrd="0" presId="urn:microsoft.com/office/officeart/2018/2/layout/IconVerticalSolidList"/>
    <dgm:cxn modelId="{3AD8BC90-5BDD-4A62-BB66-30C218CD605D}" type="presParOf" srcId="{4A04A34E-188D-4D21-A5D8-55190B5153F8}" destId="{27BDD65A-A7CD-4643-86A2-119C85BB41B0}" srcOrd="0" destOrd="0" presId="urn:microsoft.com/office/officeart/2018/2/layout/IconVerticalSolidList"/>
    <dgm:cxn modelId="{BEF55DD9-8A6A-4366-9257-15267DF46CED}" type="presParOf" srcId="{4A04A34E-188D-4D21-A5D8-55190B5153F8}" destId="{9A6FCA0D-AE83-4ED2-A0C3-DCA055C8D79D}" srcOrd="1" destOrd="0" presId="urn:microsoft.com/office/officeart/2018/2/layout/IconVerticalSolidList"/>
    <dgm:cxn modelId="{D87BF6A7-E9AE-470B-8A35-AF27E6BB1237}" type="presParOf" srcId="{4A04A34E-188D-4D21-A5D8-55190B5153F8}" destId="{4631194A-F99A-4885-9B00-723094D7463E}" srcOrd="2" destOrd="0" presId="urn:microsoft.com/office/officeart/2018/2/layout/IconVerticalSolidList"/>
    <dgm:cxn modelId="{2CD1C057-5F03-42B6-B59B-DEFCE71CF946}" type="presParOf" srcId="{4A04A34E-188D-4D21-A5D8-55190B5153F8}" destId="{98A740A6-8F8A-49FE-B9BC-D730CC11E84F}" srcOrd="3" destOrd="0" presId="urn:microsoft.com/office/officeart/2018/2/layout/IconVerticalSolidList"/>
    <dgm:cxn modelId="{86A03CC5-5FB8-47DE-8946-EDE5053B8C66}" type="presParOf" srcId="{18155C3F-785B-4E8D-A208-DC56B3A1F376}" destId="{9EB738B8-457D-4BF1-BB39-2097A33EF28B}" srcOrd="1" destOrd="0" presId="urn:microsoft.com/office/officeart/2018/2/layout/IconVerticalSolidList"/>
    <dgm:cxn modelId="{719A74A3-A178-489B-8718-0B1D05977D6B}" type="presParOf" srcId="{18155C3F-785B-4E8D-A208-DC56B3A1F376}" destId="{DF9AD73D-986F-4BBC-A0D8-3F7B4017459C}" srcOrd="2" destOrd="0" presId="urn:microsoft.com/office/officeart/2018/2/layout/IconVerticalSolidList"/>
    <dgm:cxn modelId="{FE84F0F3-01C0-4C34-A92E-FAB9A26C7469}" type="presParOf" srcId="{DF9AD73D-986F-4BBC-A0D8-3F7B4017459C}" destId="{41A9483A-4102-4B7B-BA0A-D46CD8935947}" srcOrd="0" destOrd="0" presId="urn:microsoft.com/office/officeart/2018/2/layout/IconVerticalSolidList"/>
    <dgm:cxn modelId="{478F8E05-B258-49C0-993C-560E6342FE5B}" type="presParOf" srcId="{DF9AD73D-986F-4BBC-A0D8-3F7B4017459C}" destId="{BFC0CA1D-6448-4E13-8900-DF3A69B0F8FF}" srcOrd="1" destOrd="0" presId="urn:microsoft.com/office/officeart/2018/2/layout/IconVerticalSolidList"/>
    <dgm:cxn modelId="{D451C996-EFC0-4BF0-97E4-231839FA7396}" type="presParOf" srcId="{DF9AD73D-986F-4BBC-A0D8-3F7B4017459C}" destId="{F6DF15C9-6393-4062-8E8A-860DFD67685D}" srcOrd="2" destOrd="0" presId="urn:microsoft.com/office/officeart/2018/2/layout/IconVerticalSolidList"/>
    <dgm:cxn modelId="{4497988D-A014-4BE9-B031-77EDC8559E75}" type="presParOf" srcId="{DF9AD73D-986F-4BBC-A0D8-3F7B4017459C}" destId="{73E76100-C3A7-4270-BD96-E2C893353A73}" srcOrd="3" destOrd="0" presId="urn:microsoft.com/office/officeart/2018/2/layout/IconVerticalSolidList"/>
    <dgm:cxn modelId="{A335406F-56C1-4C7D-A619-1F5DA1F04940}" type="presParOf" srcId="{18155C3F-785B-4E8D-A208-DC56B3A1F376}" destId="{58798D54-B6A7-45BF-91E1-E17B18C2271B}" srcOrd="3" destOrd="0" presId="urn:microsoft.com/office/officeart/2018/2/layout/IconVerticalSolidList"/>
    <dgm:cxn modelId="{CD59B633-1A73-4B22-8F52-D0A19454DAA4}" type="presParOf" srcId="{18155C3F-785B-4E8D-A208-DC56B3A1F376}" destId="{4C996F53-7C13-42B0-9992-FD341A1F822E}" srcOrd="4" destOrd="0" presId="urn:microsoft.com/office/officeart/2018/2/layout/IconVerticalSolidList"/>
    <dgm:cxn modelId="{5784EC68-997E-45E3-86E0-02702DF2646D}" type="presParOf" srcId="{4C996F53-7C13-42B0-9992-FD341A1F822E}" destId="{66D942A4-004A-4634-AB8E-48C11CF67A61}" srcOrd="0" destOrd="0" presId="urn:microsoft.com/office/officeart/2018/2/layout/IconVerticalSolidList"/>
    <dgm:cxn modelId="{A4C16120-2AE1-4E41-9564-D3E27700F30A}" type="presParOf" srcId="{4C996F53-7C13-42B0-9992-FD341A1F822E}" destId="{1CC602B3-A862-4E51-9A59-79F6E6A1CE25}" srcOrd="1" destOrd="0" presId="urn:microsoft.com/office/officeart/2018/2/layout/IconVerticalSolidList"/>
    <dgm:cxn modelId="{7ADC7A54-EB6A-459F-859B-0B899A3AC14C}" type="presParOf" srcId="{4C996F53-7C13-42B0-9992-FD341A1F822E}" destId="{440406CF-2A18-46AE-82D5-9075D2B8E851}" srcOrd="2" destOrd="0" presId="urn:microsoft.com/office/officeart/2018/2/layout/IconVerticalSolidList"/>
    <dgm:cxn modelId="{C68F54B2-0DB6-477D-BABB-D25EC706C68B}" type="presParOf" srcId="{4C996F53-7C13-42B0-9992-FD341A1F822E}" destId="{69035B19-7952-4253-A9E0-3EAF8323A4AD}" srcOrd="3" destOrd="0" presId="urn:microsoft.com/office/officeart/2018/2/layout/IconVerticalSolidList"/>
    <dgm:cxn modelId="{CC983079-21CD-4A67-8F54-273C95893207}" type="presParOf" srcId="{18155C3F-785B-4E8D-A208-DC56B3A1F376}" destId="{4675B389-213F-4A33-855B-DAD772E2DB21}" srcOrd="5" destOrd="0" presId="urn:microsoft.com/office/officeart/2018/2/layout/IconVerticalSolidList"/>
    <dgm:cxn modelId="{BDA3C010-21EF-4A19-BFA1-FA29DE6385E6}" type="presParOf" srcId="{18155C3F-785B-4E8D-A208-DC56B3A1F376}" destId="{1307260B-CB78-4685-A4FB-353829F3CBA2}" srcOrd="6" destOrd="0" presId="urn:microsoft.com/office/officeart/2018/2/layout/IconVerticalSolidList"/>
    <dgm:cxn modelId="{F545CE8A-F07A-406D-BF84-C80E0F73FFD2}" type="presParOf" srcId="{1307260B-CB78-4685-A4FB-353829F3CBA2}" destId="{C24744AA-3A6D-4BEB-9430-DAC1CFD23C2E}" srcOrd="0" destOrd="0" presId="urn:microsoft.com/office/officeart/2018/2/layout/IconVerticalSolidList"/>
    <dgm:cxn modelId="{751AD373-72B9-4150-A281-2951434E0EBB}" type="presParOf" srcId="{1307260B-CB78-4685-A4FB-353829F3CBA2}" destId="{083455A3-BD81-443F-9A9C-3397AC508F8E}" srcOrd="1" destOrd="0" presId="urn:microsoft.com/office/officeart/2018/2/layout/IconVerticalSolidList"/>
    <dgm:cxn modelId="{987478CF-4E02-41D4-9492-BCC6F0B00467}" type="presParOf" srcId="{1307260B-CB78-4685-A4FB-353829F3CBA2}" destId="{C374B9FC-370B-47D4-8AC2-4D0F270C564C}" srcOrd="2" destOrd="0" presId="urn:microsoft.com/office/officeart/2018/2/layout/IconVerticalSolidList"/>
    <dgm:cxn modelId="{7DEB5775-EDAE-493E-B3F9-AF9FD692CEBE}" type="presParOf" srcId="{1307260B-CB78-4685-A4FB-353829F3CBA2}" destId="{359E03F0-1BC4-4174-8D4C-1F876DD77A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4F5751-C4D4-4584-96FD-A61C044277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08241E-1B77-4EC1-9926-56452A58FB1C}">
      <dgm:prSet/>
      <dgm:spPr/>
      <dgm:t>
        <a:bodyPr/>
        <a:lstStyle/>
        <a:p>
          <a:r>
            <a:rPr lang="en-US" baseline="0"/>
            <a:t>Words in a text collection</a:t>
          </a:r>
          <a:endParaRPr lang="en-US"/>
        </a:p>
      </dgm:t>
    </dgm:pt>
    <dgm:pt modelId="{DE467AAF-4954-4C4C-B2AB-54568CEA808C}" type="parTrans" cxnId="{282E5A6F-381A-4944-9AB3-45C486D31F50}">
      <dgm:prSet/>
      <dgm:spPr/>
      <dgm:t>
        <a:bodyPr/>
        <a:lstStyle/>
        <a:p>
          <a:endParaRPr lang="en-US"/>
        </a:p>
      </dgm:t>
    </dgm:pt>
    <dgm:pt modelId="{E2E0BEAB-F6CB-48ED-B3B4-ECFFD4B3AFF9}" type="sibTrans" cxnId="{282E5A6F-381A-4944-9AB3-45C486D31F50}">
      <dgm:prSet/>
      <dgm:spPr/>
      <dgm:t>
        <a:bodyPr/>
        <a:lstStyle/>
        <a:p>
          <a:endParaRPr lang="en-US"/>
        </a:p>
      </dgm:t>
    </dgm:pt>
    <dgm:pt modelId="{773605B2-0A95-4DE5-AACA-0C92CD6953D1}">
      <dgm:prSet/>
      <dgm:spPr/>
      <dgm:t>
        <a:bodyPr/>
        <a:lstStyle/>
        <a:p>
          <a:r>
            <a:rPr lang="en-US" baseline="0"/>
            <a:t>Virtually any language usage</a:t>
          </a:r>
          <a:endParaRPr lang="en-US"/>
        </a:p>
      </dgm:t>
    </dgm:pt>
    <dgm:pt modelId="{F5F506E5-0AFB-4A64-8D03-63D2F48B6DBF}" type="parTrans" cxnId="{A43B4E44-A912-4806-B7AA-1C2DF05C9BF6}">
      <dgm:prSet/>
      <dgm:spPr/>
      <dgm:t>
        <a:bodyPr/>
        <a:lstStyle/>
        <a:p>
          <a:endParaRPr lang="en-US"/>
        </a:p>
      </dgm:t>
    </dgm:pt>
    <dgm:pt modelId="{75EB6BDD-2915-41DD-9A71-271A5A8A3319}" type="sibTrans" cxnId="{A43B4E44-A912-4806-B7AA-1C2DF05C9BF6}">
      <dgm:prSet/>
      <dgm:spPr/>
      <dgm:t>
        <a:bodyPr/>
        <a:lstStyle/>
        <a:p>
          <a:endParaRPr lang="en-US"/>
        </a:p>
      </dgm:t>
    </dgm:pt>
    <dgm:pt modelId="{87A8D9B1-9EC1-4681-A9A4-AEED034D803C}">
      <dgm:prSet/>
      <dgm:spPr/>
      <dgm:t>
        <a:bodyPr/>
        <a:lstStyle/>
        <a:p>
          <a:r>
            <a:rPr lang="en-US" baseline="0"/>
            <a:t>Library book checkout patterns</a:t>
          </a:r>
          <a:endParaRPr lang="en-US"/>
        </a:p>
      </dgm:t>
    </dgm:pt>
    <dgm:pt modelId="{C9487F82-4103-4E46-AD35-C687CE663BE3}" type="parTrans" cxnId="{9536EFB6-D694-46EB-856A-959B0DF59888}">
      <dgm:prSet/>
      <dgm:spPr/>
      <dgm:t>
        <a:bodyPr/>
        <a:lstStyle/>
        <a:p>
          <a:endParaRPr lang="en-US"/>
        </a:p>
      </dgm:t>
    </dgm:pt>
    <dgm:pt modelId="{2A3E7586-3D2F-4903-8AC3-6B87D0DC7E83}" type="sibTrans" cxnId="{9536EFB6-D694-46EB-856A-959B0DF59888}">
      <dgm:prSet/>
      <dgm:spPr/>
      <dgm:t>
        <a:bodyPr/>
        <a:lstStyle/>
        <a:p>
          <a:endParaRPr lang="en-US"/>
        </a:p>
      </dgm:t>
    </dgm:pt>
    <dgm:pt modelId="{C8E297BB-A75E-44FB-87B9-79CFA77BCC61}">
      <dgm:prSet/>
      <dgm:spPr/>
      <dgm:t>
        <a:bodyPr/>
        <a:lstStyle/>
        <a:p>
          <a:r>
            <a:rPr lang="en-US" baseline="0"/>
            <a:t>Incoming Web Page Requests (Nielsen)</a:t>
          </a:r>
          <a:endParaRPr lang="en-US"/>
        </a:p>
      </dgm:t>
    </dgm:pt>
    <dgm:pt modelId="{016202DB-1333-44A6-9468-9791A038AD5B}" type="parTrans" cxnId="{3F4EBCCE-E078-48F4-BA66-4B69F0737CDC}">
      <dgm:prSet/>
      <dgm:spPr/>
      <dgm:t>
        <a:bodyPr/>
        <a:lstStyle/>
        <a:p>
          <a:endParaRPr lang="en-US"/>
        </a:p>
      </dgm:t>
    </dgm:pt>
    <dgm:pt modelId="{E0E41E8F-7616-4D30-8D1B-30EC98DE0B80}" type="sibTrans" cxnId="{3F4EBCCE-E078-48F4-BA66-4B69F0737CDC}">
      <dgm:prSet/>
      <dgm:spPr/>
      <dgm:t>
        <a:bodyPr/>
        <a:lstStyle/>
        <a:p>
          <a:endParaRPr lang="en-US"/>
        </a:p>
      </dgm:t>
    </dgm:pt>
    <dgm:pt modelId="{A2C67DB8-1D1C-4E15-B0E0-36CF88CC3774}">
      <dgm:prSet/>
      <dgm:spPr/>
      <dgm:t>
        <a:bodyPr/>
        <a:lstStyle/>
        <a:p>
          <a:r>
            <a:rPr lang="en-US" baseline="0"/>
            <a:t>Outgoing Web Page Requests (Cunha &amp; Crovella)</a:t>
          </a:r>
          <a:endParaRPr lang="en-US"/>
        </a:p>
      </dgm:t>
    </dgm:pt>
    <dgm:pt modelId="{8785927B-E4D8-4BC2-9A67-4E3EB8F69E77}" type="parTrans" cxnId="{4DBB50D3-7507-4571-BD50-112FBD407063}">
      <dgm:prSet/>
      <dgm:spPr/>
      <dgm:t>
        <a:bodyPr/>
        <a:lstStyle/>
        <a:p>
          <a:endParaRPr lang="en-US"/>
        </a:p>
      </dgm:t>
    </dgm:pt>
    <dgm:pt modelId="{53648C67-0F0F-42AA-B8BE-3CC6428E3772}" type="sibTrans" cxnId="{4DBB50D3-7507-4571-BD50-112FBD407063}">
      <dgm:prSet/>
      <dgm:spPr/>
      <dgm:t>
        <a:bodyPr/>
        <a:lstStyle/>
        <a:p>
          <a:endParaRPr lang="en-US"/>
        </a:p>
      </dgm:t>
    </dgm:pt>
    <dgm:pt modelId="{FC47890B-7B64-4E4D-92CF-AE628B2F4B2C}">
      <dgm:prSet/>
      <dgm:spPr/>
      <dgm:t>
        <a:bodyPr/>
        <a:lstStyle/>
        <a:p>
          <a:r>
            <a:rPr lang="en-US" baseline="0"/>
            <a:t>Document Size on Web (Cunha &amp; Crovella)</a:t>
          </a:r>
          <a:endParaRPr lang="en-US"/>
        </a:p>
      </dgm:t>
    </dgm:pt>
    <dgm:pt modelId="{83617B1F-582B-4201-86CD-69534DBEF23C}" type="parTrans" cxnId="{0C417E8D-9732-419E-AA7E-E60E2EC62B12}">
      <dgm:prSet/>
      <dgm:spPr/>
      <dgm:t>
        <a:bodyPr/>
        <a:lstStyle/>
        <a:p>
          <a:endParaRPr lang="en-US"/>
        </a:p>
      </dgm:t>
    </dgm:pt>
    <dgm:pt modelId="{D2073B91-48B6-4191-A9DF-1C3179C2E0B4}" type="sibTrans" cxnId="{0C417E8D-9732-419E-AA7E-E60E2EC62B12}">
      <dgm:prSet/>
      <dgm:spPr/>
      <dgm:t>
        <a:bodyPr/>
        <a:lstStyle/>
        <a:p>
          <a:endParaRPr lang="en-US"/>
        </a:p>
      </dgm:t>
    </dgm:pt>
    <dgm:pt modelId="{85D4F4B5-E40F-44B8-87E3-E8A02907AC32}" type="pres">
      <dgm:prSet presAssocID="{2E4F5751-C4D4-4584-96FD-A61C04427797}" presName="root" presStyleCnt="0">
        <dgm:presLayoutVars>
          <dgm:dir/>
          <dgm:resizeHandles val="exact"/>
        </dgm:presLayoutVars>
      </dgm:prSet>
      <dgm:spPr/>
    </dgm:pt>
    <dgm:pt modelId="{28F5FF2A-3849-40CD-9AD8-3128989B328D}" type="pres">
      <dgm:prSet presAssocID="{8808241E-1B77-4EC1-9926-56452A58FB1C}" presName="compNode" presStyleCnt="0"/>
      <dgm:spPr/>
    </dgm:pt>
    <dgm:pt modelId="{0A6B7A3D-35A9-471C-8A53-434229F00E61}" type="pres">
      <dgm:prSet presAssocID="{8808241E-1B77-4EC1-9926-56452A58FB1C}" presName="bgRect" presStyleLbl="bgShp" presStyleIdx="0" presStyleCnt="5"/>
      <dgm:spPr/>
    </dgm:pt>
    <dgm:pt modelId="{0F3320DD-932E-4A36-8337-1B2AA258A5C6}" type="pres">
      <dgm:prSet presAssocID="{8808241E-1B77-4EC1-9926-56452A58FB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6298C6A-8146-4C08-8FD7-92803911023A}" type="pres">
      <dgm:prSet presAssocID="{8808241E-1B77-4EC1-9926-56452A58FB1C}" presName="spaceRect" presStyleCnt="0"/>
      <dgm:spPr/>
    </dgm:pt>
    <dgm:pt modelId="{37A64277-3D8C-4C96-98AB-5606BCE80476}" type="pres">
      <dgm:prSet presAssocID="{8808241E-1B77-4EC1-9926-56452A58FB1C}" presName="parTx" presStyleLbl="revTx" presStyleIdx="0" presStyleCnt="6">
        <dgm:presLayoutVars>
          <dgm:chMax val="0"/>
          <dgm:chPref val="0"/>
        </dgm:presLayoutVars>
      </dgm:prSet>
      <dgm:spPr/>
    </dgm:pt>
    <dgm:pt modelId="{09D62D42-EF90-4DFB-A2EB-7084A76D6001}" type="pres">
      <dgm:prSet presAssocID="{8808241E-1B77-4EC1-9926-56452A58FB1C}" presName="desTx" presStyleLbl="revTx" presStyleIdx="1" presStyleCnt="6">
        <dgm:presLayoutVars/>
      </dgm:prSet>
      <dgm:spPr/>
    </dgm:pt>
    <dgm:pt modelId="{E0FF0941-3DB1-48A4-88B5-8CF1D98D4C96}" type="pres">
      <dgm:prSet presAssocID="{E2E0BEAB-F6CB-48ED-B3B4-ECFFD4B3AFF9}" presName="sibTrans" presStyleCnt="0"/>
      <dgm:spPr/>
    </dgm:pt>
    <dgm:pt modelId="{B4132F6A-0865-4362-BC3F-96160485221D}" type="pres">
      <dgm:prSet presAssocID="{87A8D9B1-9EC1-4681-A9A4-AEED034D803C}" presName="compNode" presStyleCnt="0"/>
      <dgm:spPr/>
    </dgm:pt>
    <dgm:pt modelId="{0E2C6850-4D87-473A-BBAF-370ABD7D34A5}" type="pres">
      <dgm:prSet presAssocID="{87A8D9B1-9EC1-4681-A9A4-AEED034D803C}" presName="bgRect" presStyleLbl="bgShp" presStyleIdx="1" presStyleCnt="5"/>
      <dgm:spPr/>
    </dgm:pt>
    <dgm:pt modelId="{E92A7481-090F-49AB-BDEA-BDB8C9C0A746}" type="pres">
      <dgm:prSet presAssocID="{87A8D9B1-9EC1-4681-A9A4-AEED034D80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F1DF75-39C5-46EE-B0BD-D08F21A411F9}" type="pres">
      <dgm:prSet presAssocID="{87A8D9B1-9EC1-4681-A9A4-AEED034D803C}" presName="spaceRect" presStyleCnt="0"/>
      <dgm:spPr/>
    </dgm:pt>
    <dgm:pt modelId="{A7A271DC-8091-48E4-980F-8A6CC921C2AB}" type="pres">
      <dgm:prSet presAssocID="{87A8D9B1-9EC1-4681-A9A4-AEED034D803C}" presName="parTx" presStyleLbl="revTx" presStyleIdx="2" presStyleCnt="6">
        <dgm:presLayoutVars>
          <dgm:chMax val="0"/>
          <dgm:chPref val="0"/>
        </dgm:presLayoutVars>
      </dgm:prSet>
      <dgm:spPr/>
    </dgm:pt>
    <dgm:pt modelId="{CF1D9828-2ED5-40A9-8B0F-465C29E63081}" type="pres">
      <dgm:prSet presAssocID="{2A3E7586-3D2F-4903-8AC3-6B87D0DC7E83}" presName="sibTrans" presStyleCnt="0"/>
      <dgm:spPr/>
    </dgm:pt>
    <dgm:pt modelId="{77B342F9-961B-482E-981F-8863F94CE101}" type="pres">
      <dgm:prSet presAssocID="{C8E297BB-A75E-44FB-87B9-79CFA77BCC61}" presName="compNode" presStyleCnt="0"/>
      <dgm:spPr/>
    </dgm:pt>
    <dgm:pt modelId="{67E25A3C-5EC9-4C2C-9B82-D40ECA54D3A2}" type="pres">
      <dgm:prSet presAssocID="{C8E297BB-A75E-44FB-87B9-79CFA77BCC61}" presName="bgRect" presStyleLbl="bgShp" presStyleIdx="2" presStyleCnt="5"/>
      <dgm:spPr/>
    </dgm:pt>
    <dgm:pt modelId="{A8F54E79-4569-40FF-9AC8-ABC4FFB831A0}" type="pres">
      <dgm:prSet presAssocID="{C8E297BB-A75E-44FB-87B9-79CFA77BCC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CB643968-4845-4DA9-AAEE-9263D05A53B8}" type="pres">
      <dgm:prSet presAssocID="{C8E297BB-A75E-44FB-87B9-79CFA77BCC61}" presName="spaceRect" presStyleCnt="0"/>
      <dgm:spPr/>
    </dgm:pt>
    <dgm:pt modelId="{48DC1E9D-002C-4E9D-BE62-53ED6B8AD563}" type="pres">
      <dgm:prSet presAssocID="{C8E297BB-A75E-44FB-87B9-79CFA77BCC61}" presName="parTx" presStyleLbl="revTx" presStyleIdx="3" presStyleCnt="6">
        <dgm:presLayoutVars>
          <dgm:chMax val="0"/>
          <dgm:chPref val="0"/>
        </dgm:presLayoutVars>
      </dgm:prSet>
      <dgm:spPr/>
    </dgm:pt>
    <dgm:pt modelId="{1D5A2C67-BDBA-49E1-B1B4-AC7365E38487}" type="pres">
      <dgm:prSet presAssocID="{E0E41E8F-7616-4D30-8D1B-30EC98DE0B80}" presName="sibTrans" presStyleCnt="0"/>
      <dgm:spPr/>
    </dgm:pt>
    <dgm:pt modelId="{0E77FE45-7F7A-4AAE-9EBE-42E2730902B0}" type="pres">
      <dgm:prSet presAssocID="{A2C67DB8-1D1C-4E15-B0E0-36CF88CC3774}" presName="compNode" presStyleCnt="0"/>
      <dgm:spPr/>
    </dgm:pt>
    <dgm:pt modelId="{895B2419-4C79-4D38-9F50-0412FB64CFC9}" type="pres">
      <dgm:prSet presAssocID="{A2C67DB8-1D1C-4E15-B0E0-36CF88CC3774}" presName="bgRect" presStyleLbl="bgShp" presStyleIdx="3" presStyleCnt="5"/>
      <dgm:spPr/>
    </dgm:pt>
    <dgm:pt modelId="{9DBF8A1A-5C10-4C1E-A0C1-743170829E2E}" type="pres">
      <dgm:prSet presAssocID="{A2C67DB8-1D1C-4E15-B0E0-36CF88CC377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C0C67730-2B2F-48BE-92D0-2123E2A5DAE3}" type="pres">
      <dgm:prSet presAssocID="{A2C67DB8-1D1C-4E15-B0E0-36CF88CC3774}" presName="spaceRect" presStyleCnt="0"/>
      <dgm:spPr/>
    </dgm:pt>
    <dgm:pt modelId="{3B9C2B9A-1C4C-430B-974B-00272CE94893}" type="pres">
      <dgm:prSet presAssocID="{A2C67DB8-1D1C-4E15-B0E0-36CF88CC3774}" presName="parTx" presStyleLbl="revTx" presStyleIdx="4" presStyleCnt="6">
        <dgm:presLayoutVars>
          <dgm:chMax val="0"/>
          <dgm:chPref val="0"/>
        </dgm:presLayoutVars>
      </dgm:prSet>
      <dgm:spPr/>
    </dgm:pt>
    <dgm:pt modelId="{A9E55F9C-797D-4D7F-987D-E5AB64851D33}" type="pres">
      <dgm:prSet presAssocID="{53648C67-0F0F-42AA-B8BE-3CC6428E3772}" presName="sibTrans" presStyleCnt="0"/>
      <dgm:spPr/>
    </dgm:pt>
    <dgm:pt modelId="{0B2637F7-F61D-4D1B-B1ED-6195A12DD18B}" type="pres">
      <dgm:prSet presAssocID="{FC47890B-7B64-4E4D-92CF-AE628B2F4B2C}" presName="compNode" presStyleCnt="0"/>
      <dgm:spPr/>
    </dgm:pt>
    <dgm:pt modelId="{C609CF5A-F781-454A-9D3D-478D9D5DF1EE}" type="pres">
      <dgm:prSet presAssocID="{FC47890B-7B64-4E4D-92CF-AE628B2F4B2C}" presName="bgRect" presStyleLbl="bgShp" presStyleIdx="4" presStyleCnt="5"/>
      <dgm:spPr/>
    </dgm:pt>
    <dgm:pt modelId="{E367882D-C1D8-408E-82F1-A2F5A41F993A}" type="pres">
      <dgm:prSet presAssocID="{FC47890B-7B64-4E4D-92CF-AE628B2F4B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415DC38-DC2C-4F2F-AC64-A7193C6BEE53}" type="pres">
      <dgm:prSet presAssocID="{FC47890B-7B64-4E4D-92CF-AE628B2F4B2C}" presName="spaceRect" presStyleCnt="0"/>
      <dgm:spPr/>
    </dgm:pt>
    <dgm:pt modelId="{3BB80DD7-36FA-4B2E-A72B-F81BC193FBEC}" type="pres">
      <dgm:prSet presAssocID="{FC47890B-7B64-4E4D-92CF-AE628B2F4B2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E37772B-4A12-4E87-8F39-BC0CF2CE3EF5}" type="presOf" srcId="{FC47890B-7B64-4E4D-92CF-AE628B2F4B2C}" destId="{3BB80DD7-36FA-4B2E-A72B-F81BC193FBEC}" srcOrd="0" destOrd="0" presId="urn:microsoft.com/office/officeart/2018/2/layout/IconVerticalSolidList"/>
    <dgm:cxn modelId="{A43B4E44-A912-4806-B7AA-1C2DF05C9BF6}" srcId="{8808241E-1B77-4EC1-9926-56452A58FB1C}" destId="{773605B2-0A95-4DE5-AACA-0C92CD6953D1}" srcOrd="0" destOrd="0" parTransId="{F5F506E5-0AFB-4A64-8D03-63D2F48B6DBF}" sibTransId="{75EB6BDD-2915-41DD-9A71-271A5A8A3319}"/>
    <dgm:cxn modelId="{8CC9B649-160C-424A-994E-086384A6FCD6}" type="presOf" srcId="{2E4F5751-C4D4-4584-96FD-A61C04427797}" destId="{85D4F4B5-E40F-44B8-87E3-E8A02907AC32}" srcOrd="0" destOrd="0" presId="urn:microsoft.com/office/officeart/2018/2/layout/IconVerticalSolidList"/>
    <dgm:cxn modelId="{C5C7AC50-CC20-4288-BE13-9AF88B76AD46}" type="presOf" srcId="{773605B2-0A95-4DE5-AACA-0C92CD6953D1}" destId="{09D62D42-EF90-4DFB-A2EB-7084A76D6001}" srcOrd="0" destOrd="0" presId="urn:microsoft.com/office/officeart/2018/2/layout/IconVerticalSolidList"/>
    <dgm:cxn modelId="{282E5A6F-381A-4944-9AB3-45C486D31F50}" srcId="{2E4F5751-C4D4-4584-96FD-A61C04427797}" destId="{8808241E-1B77-4EC1-9926-56452A58FB1C}" srcOrd="0" destOrd="0" parTransId="{DE467AAF-4954-4C4C-B2AB-54568CEA808C}" sibTransId="{E2E0BEAB-F6CB-48ED-B3B4-ECFFD4B3AFF9}"/>
    <dgm:cxn modelId="{7C1D3086-48FF-4932-89C8-73F133F5AF45}" type="presOf" srcId="{C8E297BB-A75E-44FB-87B9-79CFA77BCC61}" destId="{48DC1E9D-002C-4E9D-BE62-53ED6B8AD563}" srcOrd="0" destOrd="0" presId="urn:microsoft.com/office/officeart/2018/2/layout/IconVerticalSolidList"/>
    <dgm:cxn modelId="{0C417E8D-9732-419E-AA7E-E60E2EC62B12}" srcId="{2E4F5751-C4D4-4584-96FD-A61C04427797}" destId="{FC47890B-7B64-4E4D-92CF-AE628B2F4B2C}" srcOrd="4" destOrd="0" parTransId="{83617B1F-582B-4201-86CD-69534DBEF23C}" sibTransId="{D2073B91-48B6-4191-A9DF-1C3179C2E0B4}"/>
    <dgm:cxn modelId="{B537CB99-17A0-408E-9660-9D6A90EAD5D8}" type="presOf" srcId="{87A8D9B1-9EC1-4681-A9A4-AEED034D803C}" destId="{A7A271DC-8091-48E4-980F-8A6CC921C2AB}" srcOrd="0" destOrd="0" presId="urn:microsoft.com/office/officeart/2018/2/layout/IconVerticalSolidList"/>
    <dgm:cxn modelId="{9536EFB6-D694-46EB-856A-959B0DF59888}" srcId="{2E4F5751-C4D4-4584-96FD-A61C04427797}" destId="{87A8D9B1-9EC1-4681-A9A4-AEED034D803C}" srcOrd="1" destOrd="0" parTransId="{C9487F82-4103-4E46-AD35-C687CE663BE3}" sibTransId="{2A3E7586-3D2F-4903-8AC3-6B87D0DC7E83}"/>
    <dgm:cxn modelId="{3F4EBCCE-E078-48F4-BA66-4B69F0737CDC}" srcId="{2E4F5751-C4D4-4584-96FD-A61C04427797}" destId="{C8E297BB-A75E-44FB-87B9-79CFA77BCC61}" srcOrd="2" destOrd="0" parTransId="{016202DB-1333-44A6-9468-9791A038AD5B}" sibTransId="{E0E41E8F-7616-4D30-8D1B-30EC98DE0B80}"/>
    <dgm:cxn modelId="{4DBB50D3-7507-4571-BD50-112FBD407063}" srcId="{2E4F5751-C4D4-4584-96FD-A61C04427797}" destId="{A2C67DB8-1D1C-4E15-B0E0-36CF88CC3774}" srcOrd="3" destOrd="0" parTransId="{8785927B-E4D8-4BC2-9A67-4E3EB8F69E77}" sibTransId="{53648C67-0F0F-42AA-B8BE-3CC6428E3772}"/>
    <dgm:cxn modelId="{37943FE1-69E2-4E72-9246-D225A4DD453D}" type="presOf" srcId="{A2C67DB8-1D1C-4E15-B0E0-36CF88CC3774}" destId="{3B9C2B9A-1C4C-430B-974B-00272CE94893}" srcOrd="0" destOrd="0" presId="urn:microsoft.com/office/officeart/2018/2/layout/IconVerticalSolidList"/>
    <dgm:cxn modelId="{38A6C0E8-10FD-405A-A693-833E39336AAA}" type="presOf" srcId="{8808241E-1B77-4EC1-9926-56452A58FB1C}" destId="{37A64277-3D8C-4C96-98AB-5606BCE80476}" srcOrd="0" destOrd="0" presId="urn:microsoft.com/office/officeart/2018/2/layout/IconVerticalSolidList"/>
    <dgm:cxn modelId="{B33EF825-7122-4D23-8410-05CBFF93AC66}" type="presParOf" srcId="{85D4F4B5-E40F-44B8-87E3-E8A02907AC32}" destId="{28F5FF2A-3849-40CD-9AD8-3128989B328D}" srcOrd="0" destOrd="0" presId="urn:microsoft.com/office/officeart/2018/2/layout/IconVerticalSolidList"/>
    <dgm:cxn modelId="{502166DC-10C2-4B2C-9B80-D5CACFD36D4F}" type="presParOf" srcId="{28F5FF2A-3849-40CD-9AD8-3128989B328D}" destId="{0A6B7A3D-35A9-471C-8A53-434229F00E61}" srcOrd="0" destOrd="0" presId="urn:microsoft.com/office/officeart/2018/2/layout/IconVerticalSolidList"/>
    <dgm:cxn modelId="{215F1224-BEE0-46C4-B2B7-10375405E41C}" type="presParOf" srcId="{28F5FF2A-3849-40CD-9AD8-3128989B328D}" destId="{0F3320DD-932E-4A36-8337-1B2AA258A5C6}" srcOrd="1" destOrd="0" presId="urn:microsoft.com/office/officeart/2018/2/layout/IconVerticalSolidList"/>
    <dgm:cxn modelId="{86F9AC3F-EEB5-4A20-9ADC-0B851548117C}" type="presParOf" srcId="{28F5FF2A-3849-40CD-9AD8-3128989B328D}" destId="{96298C6A-8146-4C08-8FD7-92803911023A}" srcOrd="2" destOrd="0" presId="urn:microsoft.com/office/officeart/2018/2/layout/IconVerticalSolidList"/>
    <dgm:cxn modelId="{E1F6A8D6-E3E2-4201-9110-079685A335E6}" type="presParOf" srcId="{28F5FF2A-3849-40CD-9AD8-3128989B328D}" destId="{37A64277-3D8C-4C96-98AB-5606BCE80476}" srcOrd="3" destOrd="0" presId="urn:microsoft.com/office/officeart/2018/2/layout/IconVerticalSolidList"/>
    <dgm:cxn modelId="{707FF5DD-AC92-4656-BAD7-9F8BA6DE17E2}" type="presParOf" srcId="{28F5FF2A-3849-40CD-9AD8-3128989B328D}" destId="{09D62D42-EF90-4DFB-A2EB-7084A76D6001}" srcOrd="4" destOrd="0" presId="urn:microsoft.com/office/officeart/2018/2/layout/IconVerticalSolidList"/>
    <dgm:cxn modelId="{6E9431DC-1F9A-49A3-9A75-3244BE7ACC17}" type="presParOf" srcId="{85D4F4B5-E40F-44B8-87E3-E8A02907AC32}" destId="{E0FF0941-3DB1-48A4-88B5-8CF1D98D4C96}" srcOrd="1" destOrd="0" presId="urn:microsoft.com/office/officeart/2018/2/layout/IconVerticalSolidList"/>
    <dgm:cxn modelId="{E05873A5-960C-4574-88DB-FFAFAAF81110}" type="presParOf" srcId="{85D4F4B5-E40F-44B8-87E3-E8A02907AC32}" destId="{B4132F6A-0865-4362-BC3F-96160485221D}" srcOrd="2" destOrd="0" presId="urn:microsoft.com/office/officeart/2018/2/layout/IconVerticalSolidList"/>
    <dgm:cxn modelId="{F766251E-6351-4A59-A872-046F0C55102B}" type="presParOf" srcId="{B4132F6A-0865-4362-BC3F-96160485221D}" destId="{0E2C6850-4D87-473A-BBAF-370ABD7D34A5}" srcOrd="0" destOrd="0" presId="urn:microsoft.com/office/officeart/2018/2/layout/IconVerticalSolidList"/>
    <dgm:cxn modelId="{18718F8E-1961-49F9-ABA9-4D09E7FF81BB}" type="presParOf" srcId="{B4132F6A-0865-4362-BC3F-96160485221D}" destId="{E92A7481-090F-49AB-BDEA-BDB8C9C0A746}" srcOrd="1" destOrd="0" presId="urn:microsoft.com/office/officeart/2018/2/layout/IconVerticalSolidList"/>
    <dgm:cxn modelId="{5855D407-08C6-4A7C-8A56-2F4145C72834}" type="presParOf" srcId="{B4132F6A-0865-4362-BC3F-96160485221D}" destId="{C5F1DF75-39C5-46EE-B0BD-D08F21A411F9}" srcOrd="2" destOrd="0" presId="urn:microsoft.com/office/officeart/2018/2/layout/IconVerticalSolidList"/>
    <dgm:cxn modelId="{73666F03-3D8B-436B-86F8-5C128852F57C}" type="presParOf" srcId="{B4132F6A-0865-4362-BC3F-96160485221D}" destId="{A7A271DC-8091-48E4-980F-8A6CC921C2AB}" srcOrd="3" destOrd="0" presId="urn:microsoft.com/office/officeart/2018/2/layout/IconVerticalSolidList"/>
    <dgm:cxn modelId="{609E8B45-5B19-4D6B-96BE-11C21B18B6EF}" type="presParOf" srcId="{85D4F4B5-E40F-44B8-87E3-E8A02907AC32}" destId="{CF1D9828-2ED5-40A9-8B0F-465C29E63081}" srcOrd="3" destOrd="0" presId="urn:microsoft.com/office/officeart/2018/2/layout/IconVerticalSolidList"/>
    <dgm:cxn modelId="{9EB08322-3CD0-4285-8DF7-47E0DE60260A}" type="presParOf" srcId="{85D4F4B5-E40F-44B8-87E3-E8A02907AC32}" destId="{77B342F9-961B-482E-981F-8863F94CE101}" srcOrd="4" destOrd="0" presId="urn:microsoft.com/office/officeart/2018/2/layout/IconVerticalSolidList"/>
    <dgm:cxn modelId="{5D4F1FE9-1BF2-4C64-A6D7-BDD38A2927CA}" type="presParOf" srcId="{77B342F9-961B-482E-981F-8863F94CE101}" destId="{67E25A3C-5EC9-4C2C-9B82-D40ECA54D3A2}" srcOrd="0" destOrd="0" presId="urn:microsoft.com/office/officeart/2018/2/layout/IconVerticalSolidList"/>
    <dgm:cxn modelId="{D1204C7E-20AA-475F-A59C-3A51410315DC}" type="presParOf" srcId="{77B342F9-961B-482E-981F-8863F94CE101}" destId="{A8F54E79-4569-40FF-9AC8-ABC4FFB831A0}" srcOrd="1" destOrd="0" presId="urn:microsoft.com/office/officeart/2018/2/layout/IconVerticalSolidList"/>
    <dgm:cxn modelId="{820D003B-2E67-4CD5-AB17-1FC9E9029EBA}" type="presParOf" srcId="{77B342F9-961B-482E-981F-8863F94CE101}" destId="{CB643968-4845-4DA9-AAEE-9263D05A53B8}" srcOrd="2" destOrd="0" presId="urn:microsoft.com/office/officeart/2018/2/layout/IconVerticalSolidList"/>
    <dgm:cxn modelId="{3300AE25-73CC-4E2C-BCE3-564ABE84B692}" type="presParOf" srcId="{77B342F9-961B-482E-981F-8863F94CE101}" destId="{48DC1E9D-002C-4E9D-BE62-53ED6B8AD563}" srcOrd="3" destOrd="0" presId="urn:microsoft.com/office/officeart/2018/2/layout/IconVerticalSolidList"/>
    <dgm:cxn modelId="{42A5AD58-82D3-45E1-9B75-A0C03898B89B}" type="presParOf" srcId="{85D4F4B5-E40F-44B8-87E3-E8A02907AC32}" destId="{1D5A2C67-BDBA-49E1-B1B4-AC7365E38487}" srcOrd="5" destOrd="0" presId="urn:microsoft.com/office/officeart/2018/2/layout/IconVerticalSolidList"/>
    <dgm:cxn modelId="{3D9A789A-3DF5-48C5-8AFC-E24C91CC0688}" type="presParOf" srcId="{85D4F4B5-E40F-44B8-87E3-E8A02907AC32}" destId="{0E77FE45-7F7A-4AAE-9EBE-42E2730902B0}" srcOrd="6" destOrd="0" presId="urn:microsoft.com/office/officeart/2018/2/layout/IconVerticalSolidList"/>
    <dgm:cxn modelId="{4EA998D0-E64E-4C6D-A684-F99B015E9E31}" type="presParOf" srcId="{0E77FE45-7F7A-4AAE-9EBE-42E2730902B0}" destId="{895B2419-4C79-4D38-9F50-0412FB64CFC9}" srcOrd="0" destOrd="0" presId="urn:microsoft.com/office/officeart/2018/2/layout/IconVerticalSolidList"/>
    <dgm:cxn modelId="{3D4CBFC7-E529-47FF-94D3-654710F9BBE2}" type="presParOf" srcId="{0E77FE45-7F7A-4AAE-9EBE-42E2730902B0}" destId="{9DBF8A1A-5C10-4C1E-A0C1-743170829E2E}" srcOrd="1" destOrd="0" presId="urn:microsoft.com/office/officeart/2018/2/layout/IconVerticalSolidList"/>
    <dgm:cxn modelId="{BF7A4F1A-07E4-4431-B7D1-68C413E72F9F}" type="presParOf" srcId="{0E77FE45-7F7A-4AAE-9EBE-42E2730902B0}" destId="{C0C67730-2B2F-48BE-92D0-2123E2A5DAE3}" srcOrd="2" destOrd="0" presId="urn:microsoft.com/office/officeart/2018/2/layout/IconVerticalSolidList"/>
    <dgm:cxn modelId="{6E43029F-3627-410C-9883-88885B1B922A}" type="presParOf" srcId="{0E77FE45-7F7A-4AAE-9EBE-42E2730902B0}" destId="{3B9C2B9A-1C4C-430B-974B-00272CE94893}" srcOrd="3" destOrd="0" presId="urn:microsoft.com/office/officeart/2018/2/layout/IconVerticalSolidList"/>
    <dgm:cxn modelId="{60B45660-0F51-4CE0-B5C3-5962452F147D}" type="presParOf" srcId="{85D4F4B5-E40F-44B8-87E3-E8A02907AC32}" destId="{A9E55F9C-797D-4D7F-987D-E5AB64851D33}" srcOrd="7" destOrd="0" presId="urn:microsoft.com/office/officeart/2018/2/layout/IconVerticalSolidList"/>
    <dgm:cxn modelId="{D6C8B7A7-D4B5-464F-943D-DF5D5133502C}" type="presParOf" srcId="{85D4F4B5-E40F-44B8-87E3-E8A02907AC32}" destId="{0B2637F7-F61D-4D1B-B1ED-6195A12DD18B}" srcOrd="8" destOrd="0" presId="urn:microsoft.com/office/officeart/2018/2/layout/IconVerticalSolidList"/>
    <dgm:cxn modelId="{9C9E3C6D-9BEA-41D8-898D-8899EA4A9BA4}" type="presParOf" srcId="{0B2637F7-F61D-4D1B-B1ED-6195A12DD18B}" destId="{C609CF5A-F781-454A-9D3D-478D9D5DF1EE}" srcOrd="0" destOrd="0" presId="urn:microsoft.com/office/officeart/2018/2/layout/IconVerticalSolidList"/>
    <dgm:cxn modelId="{3E984535-B711-4B79-B665-EFD3136BB8C7}" type="presParOf" srcId="{0B2637F7-F61D-4D1B-B1ED-6195A12DD18B}" destId="{E367882D-C1D8-408E-82F1-A2F5A41F993A}" srcOrd="1" destOrd="0" presId="urn:microsoft.com/office/officeart/2018/2/layout/IconVerticalSolidList"/>
    <dgm:cxn modelId="{CA2E18AA-7792-470A-B776-E3F3632B327C}" type="presParOf" srcId="{0B2637F7-F61D-4D1B-B1ED-6195A12DD18B}" destId="{6415DC38-DC2C-4F2F-AC64-A7193C6BEE53}" srcOrd="2" destOrd="0" presId="urn:microsoft.com/office/officeart/2018/2/layout/IconVerticalSolidList"/>
    <dgm:cxn modelId="{34591559-EE11-4BB6-949C-EAC8ECEA6A99}" type="presParOf" srcId="{0B2637F7-F61D-4D1B-B1ED-6195A12DD18B}" destId="{3BB80DD7-36FA-4B2E-A72B-F81BC193FB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A55AB9-0FAC-4350-BF14-D242AB5B51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129E11-9D64-4600-AC3B-3C9602678F42}">
      <dgm:prSet/>
      <dgm:spPr/>
      <dgm:t>
        <a:bodyPr/>
        <a:lstStyle/>
        <a:p>
          <a:r>
            <a:rPr lang="en-IN" baseline="0"/>
            <a:t>Assignments: 20%</a:t>
          </a:r>
          <a:endParaRPr lang="en-US"/>
        </a:p>
      </dgm:t>
    </dgm:pt>
    <dgm:pt modelId="{0C9619C8-3222-45D6-BDD1-CFEC0BC053B3}" type="parTrans" cxnId="{C7621602-BDFB-47CD-8503-74C9826DFABC}">
      <dgm:prSet/>
      <dgm:spPr/>
      <dgm:t>
        <a:bodyPr/>
        <a:lstStyle/>
        <a:p>
          <a:endParaRPr lang="en-US"/>
        </a:p>
      </dgm:t>
    </dgm:pt>
    <dgm:pt modelId="{C5AEA11C-8FA7-4C54-B782-2160F643657C}" type="sibTrans" cxnId="{C7621602-BDFB-47CD-8503-74C9826DFABC}">
      <dgm:prSet/>
      <dgm:spPr/>
      <dgm:t>
        <a:bodyPr/>
        <a:lstStyle/>
        <a:p>
          <a:endParaRPr lang="en-US"/>
        </a:p>
      </dgm:t>
    </dgm:pt>
    <dgm:pt modelId="{49F67E0A-0A3D-4797-A685-68720564A118}">
      <dgm:prSet/>
      <dgm:spPr/>
      <dgm:t>
        <a:bodyPr/>
        <a:lstStyle/>
        <a:p>
          <a:r>
            <a:rPr lang="en-IN" baseline="0"/>
            <a:t>Mid Evaluation (written): 10 %</a:t>
          </a:r>
          <a:endParaRPr lang="en-US"/>
        </a:p>
      </dgm:t>
    </dgm:pt>
    <dgm:pt modelId="{E5C3AA51-54D0-4786-9C5F-B53CA2A4A496}" type="parTrans" cxnId="{9D0F148D-56C9-417B-A938-2CE701A30616}">
      <dgm:prSet/>
      <dgm:spPr/>
      <dgm:t>
        <a:bodyPr/>
        <a:lstStyle/>
        <a:p>
          <a:endParaRPr lang="en-US"/>
        </a:p>
      </dgm:t>
    </dgm:pt>
    <dgm:pt modelId="{C5E4D75B-883D-4A6D-B94D-0EE897C0838B}" type="sibTrans" cxnId="{9D0F148D-56C9-417B-A938-2CE701A30616}">
      <dgm:prSet/>
      <dgm:spPr/>
      <dgm:t>
        <a:bodyPr/>
        <a:lstStyle/>
        <a:p>
          <a:endParaRPr lang="en-US"/>
        </a:p>
      </dgm:t>
    </dgm:pt>
    <dgm:pt modelId="{94092112-05BB-43F8-A937-D86C8777A3FB}">
      <dgm:prSet/>
      <dgm:spPr/>
      <dgm:t>
        <a:bodyPr/>
        <a:lstStyle/>
        <a:p>
          <a:r>
            <a:rPr lang="en-IN" baseline="0"/>
            <a:t>Project: 40%</a:t>
          </a:r>
          <a:endParaRPr lang="en-US"/>
        </a:p>
      </dgm:t>
    </dgm:pt>
    <dgm:pt modelId="{5EBEEC32-C44B-4C07-93AD-300E6B835549}" type="parTrans" cxnId="{35897DAD-5016-4BED-8B15-7CC6C91E0E35}">
      <dgm:prSet/>
      <dgm:spPr/>
      <dgm:t>
        <a:bodyPr/>
        <a:lstStyle/>
        <a:p>
          <a:endParaRPr lang="en-US"/>
        </a:p>
      </dgm:t>
    </dgm:pt>
    <dgm:pt modelId="{6648AF3F-7428-4A7F-8874-CFD2507B6DBB}" type="sibTrans" cxnId="{35897DAD-5016-4BED-8B15-7CC6C91E0E35}">
      <dgm:prSet/>
      <dgm:spPr/>
      <dgm:t>
        <a:bodyPr/>
        <a:lstStyle/>
        <a:p>
          <a:endParaRPr lang="en-US"/>
        </a:p>
      </dgm:t>
    </dgm:pt>
    <dgm:pt modelId="{56FEB55D-599C-46B5-B413-604570B96B0E}">
      <dgm:prSet/>
      <dgm:spPr/>
      <dgm:t>
        <a:bodyPr/>
        <a:lstStyle/>
        <a:p>
          <a:r>
            <a:rPr lang="en-IN" baseline="0"/>
            <a:t>End Evaluation (Written): 20% </a:t>
          </a:r>
          <a:endParaRPr lang="en-US"/>
        </a:p>
      </dgm:t>
    </dgm:pt>
    <dgm:pt modelId="{A34B92FA-30A0-4E29-A226-E37CBCB78FA5}" type="parTrans" cxnId="{A90C970D-0318-412C-9EC7-6D972557E3FB}">
      <dgm:prSet/>
      <dgm:spPr/>
      <dgm:t>
        <a:bodyPr/>
        <a:lstStyle/>
        <a:p>
          <a:endParaRPr lang="en-US"/>
        </a:p>
      </dgm:t>
    </dgm:pt>
    <dgm:pt modelId="{02C9EDF0-04D4-49FE-878B-DC44697C98FF}" type="sibTrans" cxnId="{A90C970D-0318-412C-9EC7-6D972557E3FB}">
      <dgm:prSet/>
      <dgm:spPr/>
      <dgm:t>
        <a:bodyPr/>
        <a:lstStyle/>
        <a:p>
          <a:endParaRPr lang="en-US"/>
        </a:p>
      </dgm:t>
    </dgm:pt>
    <dgm:pt modelId="{1A464835-64FC-4B27-8DB0-9F9EAF7B3462}">
      <dgm:prSet/>
      <dgm:spPr/>
      <dgm:t>
        <a:bodyPr/>
        <a:lstStyle/>
        <a:p>
          <a:r>
            <a:rPr lang="en-IN" baseline="0"/>
            <a:t>Quiz: 10%</a:t>
          </a:r>
          <a:endParaRPr lang="en-US"/>
        </a:p>
      </dgm:t>
    </dgm:pt>
    <dgm:pt modelId="{2EF2CB93-D7C3-43D9-9D1A-1F7C16D2BF2D}" type="parTrans" cxnId="{7A634BD2-B6B9-40B5-81A4-002CD8356DC9}">
      <dgm:prSet/>
      <dgm:spPr/>
      <dgm:t>
        <a:bodyPr/>
        <a:lstStyle/>
        <a:p>
          <a:endParaRPr lang="en-US"/>
        </a:p>
      </dgm:t>
    </dgm:pt>
    <dgm:pt modelId="{83448F65-F8D5-4E20-A367-C5D4E6E08158}" type="sibTrans" cxnId="{7A634BD2-B6B9-40B5-81A4-002CD8356DC9}">
      <dgm:prSet/>
      <dgm:spPr/>
      <dgm:t>
        <a:bodyPr/>
        <a:lstStyle/>
        <a:p>
          <a:endParaRPr lang="en-US"/>
        </a:p>
      </dgm:t>
    </dgm:pt>
    <dgm:pt modelId="{88CBC016-B28C-9244-97D8-3A12F8BBC525}" type="pres">
      <dgm:prSet presAssocID="{ABA55AB9-0FAC-4350-BF14-D242AB5B514F}" presName="linear" presStyleCnt="0">
        <dgm:presLayoutVars>
          <dgm:animLvl val="lvl"/>
          <dgm:resizeHandles val="exact"/>
        </dgm:presLayoutVars>
      </dgm:prSet>
      <dgm:spPr/>
    </dgm:pt>
    <dgm:pt modelId="{D0DB6971-C5C4-534C-BF3B-E4FC4B87C604}" type="pres">
      <dgm:prSet presAssocID="{17129E11-9D64-4600-AC3B-3C9602678F4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366E9D-D85F-8447-B50D-612C911B971D}" type="pres">
      <dgm:prSet presAssocID="{C5AEA11C-8FA7-4C54-B782-2160F643657C}" presName="spacer" presStyleCnt="0"/>
      <dgm:spPr/>
    </dgm:pt>
    <dgm:pt modelId="{477358A5-B8FB-5B4C-B1AF-2A7F28FC84F1}" type="pres">
      <dgm:prSet presAssocID="{49F67E0A-0A3D-4797-A685-68720564A1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80D6503-6AAE-4E4A-9301-1618652BDF9E}" type="pres">
      <dgm:prSet presAssocID="{C5E4D75B-883D-4A6D-B94D-0EE897C0838B}" presName="spacer" presStyleCnt="0"/>
      <dgm:spPr/>
    </dgm:pt>
    <dgm:pt modelId="{DA5657DB-F0C3-F643-B096-E83CABC9743A}" type="pres">
      <dgm:prSet presAssocID="{94092112-05BB-43F8-A937-D86C8777A3F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227226-3640-9E48-B05F-644F33CB7152}" type="pres">
      <dgm:prSet presAssocID="{6648AF3F-7428-4A7F-8874-CFD2507B6DBB}" presName="spacer" presStyleCnt="0"/>
      <dgm:spPr/>
    </dgm:pt>
    <dgm:pt modelId="{7800CF8D-7AD3-DB44-921C-1E598ADC3461}" type="pres">
      <dgm:prSet presAssocID="{56FEB55D-599C-46B5-B413-604570B96B0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4BEEC8-3AC9-5C47-BC0A-D8F5A58BE4BB}" type="pres">
      <dgm:prSet presAssocID="{02C9EDF0-04D4-49FE-878B-DC44697C98FF}" presName="spacer" presStyleCnt="0"/>
      <dgm:spPr/>
    </dgm:pt>
    <dgm:pt modelId="{405B538B-AC17-334E-B835-CCBF7F97336E}" type="pres">
      <dgm:prSet presAssocID="{1A464835-64FC-4B27-8DB0-9F9EAF7B346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7621602-BDFB-47CD-8503-74C9826DFABC}" srcId="{ABA55AB9-0FAC-4350-BF14-D242AB5B514F}" destId="{17129E11-9D64-4600-AC3B-3C9602678F42}" srcOrd="0" destOrd="0" parTransId="{0C9619C8-3222-45D6-BDD1-CFEC0BC053B3}" sibTransId="{C5AEA11C-8FA7-4C54-B782-2160F643657C}"/>
    <dgm:cxn modelId="{A90C970D-0318-412C-9EC7-6D972557E3FB}" srcId="{ABA55AB9-0FAC-4350-BF14-D242AB5B514F}" destId="{56FEB55D-599C-46B5-B413-604570B96B0E}" srcOrd="3" destOrd="0" parTransId="{A34B92FA-30A0-4E29-A226-E37CBCB78FA5}" sibTransId="{02C9EDF0-04D4-49FE-878B-DC44697C98FF}"/>
    <dgm:cxn modelId="{7ACE9526-875D-FA45-AC86-769CB75B5DB2}" type="presOf" srcId="{56FEB55D-599C-46B5-B413-604570B96B0E}" destId="{7800CF8D-7AD3-DB44-921C-1E598ADC3461}" srcOrd="0" destOrd="0" presId="urn:microsoft.com/office/officeart/2005/8/layout/vList2"/>
    <dgm:cxn modelId="{93766154-8D73-4046-A03D-4F63BA6F4B13}" type="presOf" srcId="{ABA55AB9-0FAC-4350-BF14-D242AB5B514F}" destId="{88CBC016-B28C-9244-97D8-3A12F8BBC525}" srcOrd="0" destOrd="0" presId="urn:microsoft.com/office/officeart/2005/8/layout/vList2"/>
    <dgm:cxn modelId="{B2F24A7F-46B7-5F4A-ADD0-3DD2537BB0FA}" type="presOf" srcId="{1A464835-64FC-4B27-8DB0-9F9EAF7B3462}" destId="{405B538B-AC17-334E-B835-CCBF7F97336E}" srcOrd="0" destOrd="0" presId="urn:microsoft.com/office/officeart/2005/8/layout/vList2"/>
    <dgm:cxn modelId="{9D0F148D-56C9-417B-A938-2CE701A30616}" srcId="{ABA55AB9-0FAC-4350-BF14-D242AB5B514F}" destId="{49F67E0A-0A3D-4797-A685-68720564A118}" srcOrd="1" destOrd="0" parTransId="{E5C3AA51-54D0-4786-9C5F-B53CA2A4A496}" sibTransId="{C5E4D75B-883D-4A6D-B94D-0EE897C0838B}"/>
    <dgm:cxn modelId="{5518D198-0F43-1241-9220-84FDB5B60AB4}" type="presOf" srcId="{49F67E0A-0A3D-4797-A685-68720564A118}" destId="{477358A5-B8FB-5B4C-B1AF-2A7F28FC84F1}" srcOrd="0" destOrd="0" presId="urn:microsoft.com/office/officeart/2005/8/layout/vList2"/>
    <dgm:cxn modelId="{FE2E609E-98F6-F548-8E17-ACD718BD220A}" type="presOf" srcId="{17129E11-9D64-4600-AC3B-3C9602678F42}" destId="{D0DB6971-C5C4-534C-BF3B-E4FC4B87C604}" srcOrd="0" destOrd="0" presId="urn:microsoft.com/office/officeart/2005/8/layout/vList2"/>
    <dgm:cxn modelId="{35897DAD-5016-4BED-8B15-7CC6C91E0E35}" srcId="{ABA55AB9-0FAC-4350-BF14-D242AB5B514F}" destId="{94092112-05BB-43F8-A937-D86C8777A3FB}" srcOrd="2" destOrd="0" parTransId="{5EBEEC32-C44B-4C07-93AD-300E6B835549}" sibTransId="{6648AF3F-7428-4A7F-8874-CFD2507B6DBB}"/>
    <dgm:cxn modelId="{113F21B3-587D-654B-A0C5-4A1F8BE2B200}" type="presOf" srcId="{94092112-05BB-43F8-A937-D86C8777A3FB}" destId="{DA5657DB-F0C3-F643-B096-E83CABC9743A}" srcOrd="0" destOrd="0" presId="urn:microsoft.com/office/officeart/2005/8/layout/vList2"/>
    <dgm:cxn modelId="{7A634BD2-B6B9-40B5-81A4-002CD8356DC9}" srcId="{ABA55AB9-0FAC-4350-BF14-D242AB5B514F}" destId="{1A464835-64FC-4B27-8DB0-9F9EAF7B3462}" srcOrd="4" destOrd="0" parTransId="{2EF2CB93-D7C3-43D9-9D1A-1F7C16D2BF2D}" sibTransId="{83448F65-F8D5-4E20-A367-C5D4E6E08158}"/>
    <dgm:cxn modelId="{B41E8C20-8CB8-D341-AEE6-B2A02105B84C}" type="presParOf" srcId="{88CBC016-B28C-9244-97D8-3A12F8BBC525}" destId="{D0DB6971-C5C4-534C-BF3B-E4FC4B87C604}" srcOrd="0" destOrd="0" presId="urn:microsoft.com/office/officeart/2005/8/layout/vList2"/>
    <dgm:cxn modelId="{1670773E-FA93-1A4D-AC74-EC441824625C}" type="presParOf" srcId="{88CBC016-B28C-9244-97D8-3A12F8BBC525}" destId="{B3366E9D-D85F-8447-B50D-612C911B971D}" srcOrd="1" destOrd="0" presId="urn:microsoft.com/office/officeart/2005/8/layout/vList2"/>
    <dgm:cxn modelId="{D4EE4BF0-499B-9547-973C-4C1716148F0D}" type="presParOf" srcId="{88CBC016-B28C-9244-97D8-3A12F8BBC525}" destId="{477358A5-B8FB-5B4C-B1AF-2A7F28FC84F1}" srcOrd="2" destOrd="0" presId="urn:microsoft.com/office/officeart/2005/8/layout/vList2"/>
    <dgm:cxn modelId="{143A3611-EFA6-C44C-B3D6-4FF1BC6AA2C1}" type="presParOf" srcId="{88CBC016-B28C-9244-97D8-3A12F8BBC525}" destId="{280D6503-6AAE-4E4A-9301-1618652BDF9E}" srcOrd="3" destOrd="0" presId="urn:microsoft.com/office/officeart/2005/8/layout/vList2"/>
    <dgm:cxn modelId="{7509C23F-EB2F-3340-BA6D-864B3772D90B}" type="presParOf" srcId="{88CBC016-B28C-9244-97D8-3A12F8BBC525}" destId="{DA5657DB-F0C3-F643-B096-E83CABC9743A}" srcOrd="4" destOrd="0" presId="urn:microsoft.com/office/officeart/2005/8/layout/vList2"/>
    <dgm:cxn modelId="{3D8AE8EE-3AE8-6743-9517-49DB0542CBC5}" type="presParOf" srcId="{88CBC016-B28C-9244-97D8-3A12F8BBC525}" destId="{DC227226-3640-9E48-B05F-644F33CB7152}" srcOrd="5" destOrd="0" presId="urn:microsoft.com/office/officeart/2005/8/layout/vList2"/>
    <dgm:cxn modelId="{FAD5ED95-0E7C-4B43-9FEF-19F90651DED6}" type="presParOf" srcId="{88CBC016-B28C-9244-97D8-3A12F8BBC525}" destId="{7800CF8D-7AD3-DB44-921C-1E598ADC3461}" srcOrd="6" destOrd="0" presId="urn:microsoft.com/office/officeart/2005/8/layout/vList2"/>
    <dgm:cxn modelId="{2874751E-43EB-4246-8E2A-FA33F7C7AA34}" type="presParOf" srcId="{88CBC016-B28C-9244-97D8-3A12F8BBC525}" destId="{214BEEC8-3AC9-5C47-BC0A-D8F5A58BE4BB}" srcOrd="7" destOrd="0" presId="urn:microsoft.com/office/officeart/2005/8/layout/vList2"/>
    <dgm:cxn modelId="{619BE44C-5FCB-C945-90AB-4B8CB0A7D59E}" type="presParOf" srcId="{88CBC016-B28C-9244-97D8-3A12F8BBC525}" destId="{405B538B-AC17-334E-B835-CCBF7F9733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69845C-3357-49B2-9000-56816745B9F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A499FD-A66B-419A-A59C-3BB7746C56F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Demonstrate the knowledge of stages and fundamental building blocks of NLP </a:t>
          </a:r>
          <a:endParaRPr lang="en-US"/>
        </a:p>
      </dgm:t>
    </dgm:pt>
    <dgm:pt modelId="{E55DBC90-BED1-4AD5-B229-6EA9E03532B0}" type="parTrans" cxnId="{56681A76-50E0-4CDA-AB94-AF0BB9EE42A2}">
      <dgm:prSet/>
      <dgm:spPr/>
      <dgm:t>
        <a:bodyPr/>
        <a:lstStyle/>
        <a:p>
          <a:endParaRPr lang="en-US"/>
        </a:p>
      </dgm:t>
    </dgm:pt>
    <dgm:pt modelId="{B1B9DBBA-D7DD-4144-A1F2-2A37A4E5CF59}" type="sibTrans" cxnId="{56681A76-50E0-4CDA-AB94-AF0BB9EE42A2}">
      <dgm:prSet/>
      <dgm:spPr/>
      <dgm:t>
        <a:bodyPr/>
        <a:lstStyle/>
        <a:p>
          <a:endParaRPr lang="en-US"/>
        </a:p>
      </dgm:t>
    </dgm:pt>
    <dgm:pt modelId="{24BA2A66-BFB4-4CEB-B7D3-3C54FF338BD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Apply NLP machine learning algorithms for classification, representation, and parsing</a:t>
          </a:r>
          <a:endParaRPr lang="en-US"/>
        </a:p>
      </dgm:t>
    </dgm:pt>
    <dgm:pt modelId="{D1304B6F-622F-49AB-B098-0D4E7475E902}" type="parTrans" cxnId="{5717A68D-0ED0-4974-94DC-FC8DD6230032}">
      <dgm:prSet/>
      <dgm:spPr/>
      <dgm:t>
        <a:bodyPr/>
        <a:lstStyle/>
        <a:p>
          <a:endParaRPr lang="en-US"/>
        </a:p>
      </dgm:t>
    </dgm:pt>
    <dgm:pt modelId="{66A47030-58FE-46D0-A4CB-47AAEBF4E137}" type="sibTrans" cxnId="{5717A68D-0ED0-4974-94DC-FC8DD6230032}">
      <dgm:prSet/>
      <dgm:spPr/>
      <dgm:t>
        <a:bodyPr/>
        <a:lstStyle/>
        <a:p>
          <a:endParaRPr lang="en-US"/>
        </a:p>
      </dgm:t>
    </dgm:pt>
    <dgm:pt modelId="{D8433D4E-56B8-4B05-A388-6F2C1B59D1B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Demonstrate the knowledge of Dense vector representation for NLP</a:t>
          </a:r>
          <a:endParaRPr lang="en-US"/>
        </a:p>
      </dgm:t>
    </dgm:pt>
    <dgm:pt modelId="{8DF094E2-791F-4700-A970-B47815E6D780}" type="parTrans" cxnId="{CD6C8000-3E13-4714-B85F-0C4106EDA1FC}">
      <dgm:prSet/>
      <dgm:spPr/>
      <dgm:t>
        <a:bodyPr/>
        <a:lstStyle/>
        <a:p>
          <a:endParaRPr lang="en-US"/>
        </a:p>
      </dgm:t>
    </dgm:pt>
    <dgm:pt modelId="{31361AC8-9196-4EB3-89DE-FC5330A198C1}" type="sibTrans" cxnId="{CD6C8000-3E13-4714-B85F-0C4106EDA1FC}">
      <dgm:prSet/>
      <dgm:spPr/>
      <dgm:t>
        <a:bodyPr/>
        <a:lstStyle/>
        <a:p>
          <a:endParaRPr lang="en-US"/>
        </a:p>
      </dgm:t>
    </dgm:pt>
    <dgm:pt modelId="{B705D8EB-88A2-47BF-A478-7940EBF57D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Explain the concepts behind distributed semantics</a:t>
          </a:r>
          <a:endParaRPr lang="en-US"/>
        </a:p>
      </dgm:t>
    </dgm:pt>
    <dgm:pt modelId="{968CD899-3755-4159-8A96-C4D66DD92EA8}" type="parTrans" cxnId="{348E6541-DB69-43D5-912F-3CE10FE13B2F}">
      <dgm:prSet/>
      <dgm:spPr/>
      <dgm:t>
        <a:bodyPr/>
        <a:lstStyle/>
        <a:p>
          <a:endParaRPr lang="en-US"/>
        </a:p>
      </dgm:t>
    </dgm:pt>
    <dgm:pt modelId="{86BA7E54-F223-4036-AAE6-C5BFB6295346}" type="sibTrans" cxnId="{348E6541-DB69-43D5-912F-3CE10FE13B2F}">
      <dgm:prSet/>
      <dgm:spPr/>
      <dgm:t>
        <a:bodyPr/>
        <a:lstStyle/>
        <a:p>
          <a:endParaRPr lang="en-US"/>
        </a:p>
      </dgm:t>
    </dgm:pt>
    <dgm:pt modelId="{606C4499-932B-4BB3-BAF3-BBE66924A78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Discuss the approaches to global and contextual semantic representation</a:t>
          </a:r>
          <a:endParaRPr lang="en-US"/>
        </a:p>
      </dgm:t>
    </dgm:pt>
    <dgm:pt modelId="{B5BF7C5D-9EDF-44E0-921C-9084452346C3}" type="parTrans" cxnId="{6BFB32E7-6E17-49CA-81B0-ECAB87093939}">
      <dgm:prSet/>
      <dgm:spPr/>
      <dgm:t>
        <a:bodyPr/>
        <a:lstStyle/>
        <a:p>
          <a:endParaRPr lang="en-US"/>
        </a:p>
      </dgm:t>
    </dgm:pt>
    <dgm:pt modelId="{922F0B74-D56E-4106-B1D5-7C88BB8ABBF1}" type="sibTrans" cxnId="{6BFB32E7-6E17-49CA-81B0-ECAB87093939}">
      <dgm:prSet/>
      <dgm:spPr/>
      <dgm:t>
        <a:bodyPr/>
        <a:lstStyle/>
        <a:p>
          <a:endParaRPr lang="en-US"/>
        </a:p>
      </dgm:t>
    </dgm:pt>
    <dgm:pt modelId="{04A544F8-539D-405B-9D69-A26EAB276BF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Apply the above concepts for fundamental NLP tasks.</a:t>
          </a:r>
          <a:endParaRPr lang="en-US"/>
        </a:p>
      </dgm:t>
    </dgm:pt>
    <dgm:pt modelId="{67AAA408-749F-47DD-8B74-8D7A72436A7D}" type="parTrans" cxnId="{3EBFB330-1B41-4EEE-943E-A1885E14B359}">
      <dgm:prSet/>
      <dgm:spPr/>
      <dgm:t>
        <a:bodyPr/>
        <a:lstStyle/>
        <a:p>
          <a:endParaRPr lang="en-US"/>
        </a:p>
      </dgm:t>
    </dgm:pt>
    <dgm:pt modelId="{D0FB71A3-DAE7-469A-82BF-58AE191B855C}" type="sibTrans" cxnId="{3EBFB330-1B41-4EEE-943E-A1885E14B359}">
      <dgm:prSet/>
      <dgm:spPr/>
      <dgm:t>
        <a:bodyPr/>
        <a:lstStyle/>
        <a:p>
          <a:endParaRPr lang="en-US"/>
        </a:p>
      </dgm:t>
    </dgm:pt>
    <dgm:pt modelId="{A497E1C1-2555-4153-8172-FE1B2A676F34}" type="pres">
      <dgm:prSet presAssocID="{BA69845C-3357-49B2-9000-56816745B9F7}" presName="root" presStyleCnt="0">
        <dgm:presLayoutVars>
          <dgm:dir/>
          <dgm:resizeHandles val="exact"/>
        </dgm:presLayoutVars>
      </dgm:prSet>
      <dgm:spPr/>
    </dgm:pt>
    <dgm:pt modelId="{C5C343FA-9CE9-4C38-A9F0-367553BC18F4}" type="pres">
      <dgm:prSet presAssocID="{ACA499FD-A66B-419A-A59C-3BB7746C56F3}" presName="compNode" presStyleCnt="0"/>
      <dgm:spPr/>
    </dgm:pt>
    <dgm:pt modelId="{9A271136-A747-49F6-B54B-58A5900EA7EE}" type="pres">
      <dgm:prSet presAssocID="{ACA499FD-A66B-419A-A59C-3BB7746C56F3}" presName="bgRect" presStyleLbl="bgShp" presStyleIdx="0" presStyleCnt="6"/>
      <dgm:spPr/>
    </dgm:pt>
    <dgm:pt modelId="{D4A2C1B2-373D-435C-9984-6567DD6F8E20}" type="pres">
      <dgm:prSet presAssocID="{ACA499FD-A66B-419A-A59C-3BB7746C56F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BA3B3D-3216-4DE2-AE93-D05F3867D1D7}" type="pres">
      <dgm:prSet presAssocID="{ACA499FD-A66B-419A-A59C-3BB7746C56F3}" presName="spaceRect" presStyleCnt="0"/>
      <dgm:spPr/>
    </dgm:pt>
    <dgm:pt modelId="{D77C6659-4C2E-40C3-AA36-D3E18F333471}" type="pres">
      <dgm:prSet presAssocID="{ACA499FD-A66B-419A-A59C-3BB7746C56F3}" presName="parTx" presStyleLbl="revTx" presStyleIdx="0" presStyleCnt="6">
        <dgm:presLayoutVars>
          <dgm:chMax val="0"/>
          <dgm:chPref val="0"/>
        </dgm:presLayoutVars>
      </dgm:prSet>
      <dgm:spPr/>
    </dgm:pt>
    <dgm:pt modelId="{5965B9EC-C8F9-46B4-8FEB-C4FB5409D480}" type="pres">
      <dgm:prSet presAssocID="{B1B9DBBA-D7DD-4144-A1F2-2A37A4E5CF59}" presName="sibTrans" presStyleCnt="0"/>
      <dgm:spPr/>
    </dgm:pt>
    <dgm:pt modelId="{AE301CB9-5A06-4EAB-AE15-E1E07871F918}" type="pres">
      <dgm:prSet presAssocID="{24BA2A66-BFB4-4CEB-B7D3-3C54FF338BDF}" presName="compNode" presStyleCnt="0"/>
      <dgm:spPr/>
    </dgm:pt>
    <dgm:pt modelId="{37F69EB7-F2CF-4D98-9300-3AA4D2F6062E}" type="pres">
      <dgm:prSet presAssocID="{24BA2A66-BFB4-4CEB-B7D3-3C54FF338BDF}" presName="bgRect" presStyleLbl="bgShp" presStyleIdx="1" presStyleCnt="6"/>
      <dgm:spPr/>
    </dgm:pt>
    <dgm:pt modelId="{70EE8ED2-C627-4301-B561-2C0B3678D0FF}" type="pres">
      <dgm:prSet presAssocID="{24BA2A66-BFB4-4CEB-B7D3-3C54FF338BD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181AB4B-14A5-43DC-B010-F4461AFB4151}" type="pres">
      <dgm:prSet presAssocID="{24BA2A66-BFB4-4CEB-B7D3-3C54FF338BDF}" presName="spaceRect" presStyleCnt="0"/>
      <dgm:spPr/>
    </dgm:pt>
    <dgm:pt modelId="{30A7840B-04CA-4203-92BB-F1897C9C3560}" type="pres">
      <dgm:prSet presAssocID="{24BA2A66-BFB4-4CEB-B7D3-3C54FF338BDF}" presName="parTx" presStyleLbl="revTx" presStyleIdx="1" presStyleCnt="6">
        <dgm:presLayoutVars>
          <dgm:chMax val="0"/>
          <dgm:chPref val="0"/>
        </dgm:presLayoutVars>
      </dgm:prSet>
      <dgm:spPr/>
    </dgm:pt>
    <dgm:pt modelId="{4B5D8115-D918-4E77-AF31-223632CC4066}" type="pres">
      <dgm:prSet presAssocID="{66A47030-58FE-46D0-A4CB-47AAEBF4E137}" presName="sibTrans" presStyleCnt="0"/>
      <dgm:spPr/>
    </dgm:pt>
    <dgm:pt modelId="{B4D1A5F6-4398-4A16-8E0E-12AAA266A672}" type="pres">
      <dgm:prSet presAssocID="{D8433D4E-56B8-4B05-A388-6F2C1B59D1BB}" presName="compNode" presStyleCnt="0"/>
      <dgm:spPr/>
    </dgm:pt>
    <dgm:pt modelId="{83CA0F8D-8855-4F35-9689-06B542C57C05}" type="pres">
      <dgm:prSet presAssocID="{D8433D4E-56B8-4B05-A388-6F2C1B59D1BB}" presName="bgRect" presStyleLbl="bgShp" presStyleIdx="2" presStyleCnt="6"/>
      <dgm:spPr/>
    </dgm:pt>
    <dgm:pt modelId="{9CDE49B4-DED4-4F30-8C62-6D58B5CFD55B}" type="pres">
      <dgm:prSet presAssocID="{D8433D4E-56B8-4B05-A388-6F2C1B59D1B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523481B-3B88-423A-9F2B-13E1643C5C21}" type="pres">
      <dgm:prSet presAssocID="{D8433D4E-56B8-4B05-A388-6F2C1B59D1BB}" presName="spaceRect" presStyleCnt="0"/>
      <dgm:spPr/>
    </dgm:pt>
    <dgm:pt modelId="{AA901D54-384D-47F0-90FC-59FF576C1871}" type="pres">
      <dgm:prSet presAssocID="{D8433D4E-56B8-4B05-A388-6F2C1B59D1BB}" presName="parTx" presStyleLbl="revTx" presStyleIdx="2" presStyleCnt="6">
        <dgm:presLayoutVars>
          <dgm:chMax val="0"/>
          <dgm:chPref val="0"/>
        </dgm:presLayoutVars>
      </dgm:prSet>
      <dgm:spPr/>
    </dgm:pt>
    <dgm:pt modelId="{7A70069A-B5F9-4820-9A21-8CCEDF173151}" type="pres">
      <dgm:prSet presAssocID="{31361AC8-9196-4EB3-89DE-FC5330A198C1}" presName="sibTrans" presStyleCnt="0"/>
      <dgm:spPr/>
    </dgm:pt>
    <dgm:pt modelId="{458AE036-967A-429A-BE6F-C39FA29FB4E0}" type="pres">
      <dgm:prSet presAssocID="{B705D8EB-88A2-47BF-A478-7940EBF57D16}" presName="compNode" presStyleCnt="0"/>
      <dgm:spPr/>
    </dgm:pt>
    <dgm:pt modelId="{0A655075-BC82-4899-81F6-502CB92EBB1F}" type="pres">
      <dgm:prSet presAssocID="{B705D8EB-88A2-47BF-A478-7940EBF57D16}" presName="bgRect" presStyleLbl="bgShp" presStyleIdx="3" presStyleCnt="6"/>
      <dgm:spPr/>
    </dgm:pt>
    <dgm:pt modelId="{1315B053-6D32-4A39-AF07-4BAD3AEE5ACE}" type="pres">
      <dgm:prSet presAssocID="{B705D8EB-88A2-47BF-A478-7940EBF57D1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FC02723-F622-4A62-9658-B06087D0C287}" type="pres">
      <dgm:prSet presAssocID="{B705D8EB-88A2-47BF-A478-7940EBF57D16}" presName="spaceRect" presStyleCnt="0"/>
      <dgm:spPr/>
    </dgm:pt>
    <dgm:pt modelId="{08BA1057-4A7B-4B00-9151-3BDE23C0826B}" type="pres">
      <dgm:prSet presAssocID="{B705D8EB-88A2-47BF-A478-7940EBF57D16}" presName="parTx" presStyleLbl="revTx" presStyleIdx="3" presStyleCnt="6">
        <dgm:presLayoutVars>
          <dgm:chMax val="0"/>
          <dgm:chPref val="0"/>
        </dgm:presLayoutVars>
      </dgm:prSet>
      <dgm:spPr/>
    </dgm:pt>
    <dgm:pt modelId="{72F7F7E7-922E-44AE-9C48-1C5C15C2EBD5}" type="pres">
      <dgm:prSet presAssocID="{86BA7E54-F223-4036-AAE6-C5BFB6295346}" presName="sibTrans" presStyleCnt="0"/>
      <dgm:spPr/>
    </dgm:pt>
    <dgm:pt modelId="{69E843CA-7A9F-4DEE-A0F3-F5EBB1924A7A}" type="pres">
      <dgm:prSet presAssocID="{606C4499-932B-4BB3-BAF3-BBE66924A78A}" presName="compNode" presStyleCnt="0"/>
      <dgm:spPr/>
    </dgm:pt>
    <dgm:pt modelId="{66ED374E-8504-4C68-9BA3-2B9164943ECC}" type="pres">
      <dgm:prSet presAssocID="{606C4499-932B-4BB3-BAF3-BBE66924A78A}" presName="bgRect" presStyleLbl="bgShp" presStyleIdx="4" presStyleCnt="6"/>
      <dgm:spPr/>
    </dgm:pt>
    <dgm:pt modelId="{3CB9A6F2-8FDF-47F7-B1B1-1167BA1DE456}" type="pres">
      <dgm:prSet presAssocID="{606C4499-932B-4BB3-BAF3-BBE66924A7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BDAC79B-80DA-47FA-B4E5-689311971FCC}" type="pres">
      <dgm:prSet presAssocID="{606C4499-932B-4BB3-BAF3-BBE66924A78A}" presName="spaceRect" presStyleCnt="0"/>
      <dgm:spPr/>
    </dgm:pt>
    <dgm:pt modelId="{0AEE87CC-84E4-4B14-83D8-FF428777A305}" type="pres">
      <dgm:prSet presAssocID="{606C4499-932B-4BB3-BAF3-BBE66924A78A}" presName="parTx" presStyleLbl="revTx" presStyleIdx="4" presStyleCnt="6">
        <dgm:presLayoutVars>
          <dgm:chMax val="0"/>
          <dgm:chPref val="0"/>
        </dgm:presLayoutVars>
      </dgm:prSet>
      <dgm:spPr/>
    </dgm:pt>
    <dgm:pt modelId="{62B55D4E-06E8-4187-BC51-FA9101FEDD5F}" type="pres">
      <dgm:prSet presAssocID="{922F0B74-D56E-4106-B1D5-7C88BB8ABBF1}" presName="sibTrans" presStyleCnt="0"/>
      <dgm:spPr/>
    </dgm:pt>
    <dgm:pt modelId="{03822B1A-92CB-407F-8F38-73FD665E0410}" type="pres">
      <dgm:prSet presAssocID="{04A544F8-539D-405B-9D69-A26EAB276BF3}" presName="compNode" presStyleCnt="0"/>
      <dgm:spPr/>
    </dgm:pt>
    <dgm:pt modelId="{A7483E15-D5A8-43C9-BBC0-6054C84AF2EE}" type="pres">
      <dgm:prSet presAssocID="{04A544F8-539D-405B-9D69-A26EAB276BF3}" presName="bgRect" presStyleLbl="bgShp" presStyleIdx="5" presStyleCnt="6"/>
      <dgm:spPr/>
    </dgm:pt>
    <dgm:pt modelId="{BE559F5F-23C3-4B61-9708-E1E0EE15C01E}" type="pres">
      <dgm:prSet presAssocID="{04A544F8-539D-405B-9D69-A26EAB276BF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09EDF3E-84C3-4F3B-920D-087B825EF62B}" type="pres">
      <dgm:prSet presAssocID="{04A544F8-539D-405B-9D69-A26EAB276BF3}" presName="spaceRect" presStyleCnt="0"/>
      <dgm:spPr/>
    </dgm:pt>
    <dgm:pt modelId="{E3880F7D-6C66-41D9-B956-866780EF8D80}" type="pres">
      <dgm:prSet presAssocID="{04A544F8-539D-405B-9D69-A26EAB276BF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D6C8000-3E13-4714-B85F-0C4106EDA1FC}" srcId="{BA69845C-3357-49B2-9000-56816745B9F7}" destId="{D8433D4E-56B8-4B05-A388-6F2C1B59D1BB}" srcOrd="2" destOrd="0" parTransId="{8DF094E2-791F-4700-A970-B47815E6D780}" sibTransId="{31361AC8-9196-4EB3-89DE-FC5330A198C1}"/>
    <dgm:cxn modelId="{3EBFB330-1B41-4EEE-943E-A1885E14B359}" srcId="{BA69845C-3357-49B2-9000-56816745B9F7}" destId="{04A544F8-539D-405B-9D69-A26EAB276BF3}" srcOrd="5" destOrd="0" parTransId="{67AAA408-749F-47DD-8B74-8D7A72436A7D}" sibTransId="{D0FB71A3-DAE7-469A-82BF-58AE191B855C}"/>
    <dgm:cxn modelId="{348E6541-DB69-43D5-912F-3CE10FE13B2F}" srcId="{BA69845C-3357-49B2-9000-56816745B9F7}" destId="{B705D8EB-88A2-47BF-A478-7940EBF57D16}" srcOrd="3" destOrd="0" parTransId="{968CD899-3755-4159-8A96-C4D66DD92EA8}" sibTransId="{86BA7E54-F223-4036-AAE6-C5BFB6295346}"/>
    <dgm:cxn modelId="{3AA14044-27AF-408D-A74B-85D2314531C0}" type="presOf" srcId="{D8433D4E-56B8-4B05-A388-6F2C1B59D1BB}" destId="{AA901D54-384D-47F0-90FC-59FF576C1871}" srcOrd="0" destOrd="0" presId="urn:microsoft.com/office/officeart/2018/2/layout/IconVerticalSolidList"/>
    <dgm:cxn modelId="{5A781F74-6EDC-4DDD-8AF1-97C4B4D6D2DF}" type="presOf" srcId="{24BA2A66-BFB4-4CEB-B7D3-3C54FF338BDF}" destId="{30A7840B-04CA-4203-92BB-F1897C9C3560}" srcOrd="0" destOrd="0" presId="urn:microsoft.com/office/officeart/2018/2/layout/IconVerticalSolidList"/>
    <dgm:cxn modelId="{56681A76-50E0-4CDA-AB94-AF0BB9EE42A2}" srcId="{BA69845C-3357-49B2-9000-56816745B9F7}" destId="{ACA499FD-A66B-419A-A59C-3BB7746C56F3}" srcOrd="0" destOrd="0" parTransId="{E55DBC90-BED1-4AD5-B229-6EA9E03532B0}" sibTransId="{B1B9DBBA-D7DD-4144-A1F2-2A37A4E5CF59}"/>
    <dgm:cxn modelId="{5717A68D-0ED0-4974-94DC-FC8DD6230032}" srcId="{BA69845C-3357-49B2-9000-56816745B9F7}" destId="{24BA2A66-BFB4-4CEB-B7D3-3C54FF338BDF}" srcOrd="1" destOrd="0" parTransId="{D1304B6F-622F-49AB-B098-0D4E7475E902}" sibTransId="{66A47030-58FE-46D0-A4CB-47AAEBF4E137}"/>
    <dgm:cxn modelId="{EA8DDA97-2502-4797-82CE-00EE8A27AAA8}" type="presOf" srcId="{ACA499FD-A66B-419A-A59C-3BB7746C56F3}" destId="{D77C6659-4C2E-40C3-AA36-D3E18F333471}" srcOrd="0" destOrd="0" presId="urn:microsoft.com/office/officeart/2018/2/layout/IconVerticalSolidList"/>
    <dgm:cxn modelId="{509251AD-8044-4951-BF89-C1291CA85475}" type="presOf" srcId="{B705D8EB-88A2-47BF-A478-7940EBF57D16}" destId="{08BA1057-4A7B-4B00-9151-3BDE23C0826B}" srcOrd="0" destOrd="0" presId="urn:microsoft.com/office/officeart/2018/2/layout/IconVerticalSolidList"/>
    <dgm:cxn modelId="{211EEBAF-C0D4-4C47-A210-FA51090537FB}" type="presOf" srcId="{BA69845C-3357-49B2-9000-56816745B9F7}" destId="{A497E1C1-2555-4153-8172-FE1B2A676F34}" srcOrd="0" destOrd="0" presId="urn:microsoft.com/office/officeart/2018/2/layout/IconVerticalSolidList"/>
    <dgm:cxn modelId="{5415E7D7-45E3-40D0-87D6-635883BC7FAB}" type="presOf" srcId="{606C4499-932B-4BB3-BAF3-BBE66924A78A}" destId="{0AEE87CC-84E4-4B14-83D8-FF428777A305}" srcOrd="0" destOrd="0" presId="urn:microsoft.com/office/officeart/2018/2/layout/IconVerticalSolidList"/>
    <dgm:cxn modelId="{6BFB32E7-6E17-49CA-81B0-ECAB87093939}" srcId="{BA69845C-3357-49B2-9000-56816745B9F7}" destId="{606C4499-932B-4BB3-BAF3-BBE66924A78A}" srcOrd="4" destOrd="0" parTransId="{B5BF7C5D-9EDF-44E0-921C-9084452346C3}" sibTransId="{922F0B74-D56E-4106-B1D5-7C88BB8ABBF1}"/>
    <dgm:cxn modelId="{DAAA09ED-8592-4373-B528-53D5DBCE9CDB}" type="presOf" srcId="{04A544F8-539D-405B-9D69-A26EAB276BF3}" destId="{E3880F7D-6C66-41D9-B956-866780EF8D80}" srcOrd="0" destOrd="0" presId="urn:microsoft.com/office/officeart/2018/2/layout/IconVerticalSolidList"/>
    <dgm:cxn modelId="{E9271F57-14B6-4598-B4EB-D4892585B1B8}" type="presParOf" srcId="{A497E1C1-2555-4153-8172-FE1B2A676F34}" destId="{C5C343FA-9CE9-4C38-A9F0-367553BC18F4}" srcOrd="0" destOrd="0" presId="urn:microsoft.com/office/officeart/2018/2/layout/IconVerticalSolidList"/>
    <dgm:cxn modelId="{1DD67B0B-C194-4279-BB34-CCE788478701}" type="presParOf" srcId="{C5C343FA-9CE9-4C38-A9F0-367553BC18F4}" destId="{9A271136-A747-49F6-B54B-58A5900EA7EE}" srcOrd="0" destOrd="0" presId="urn:microsoft.com/office/officeart/2018/2/layout/IconVerticalSolidList"/>
    <dgm:cxn modelId="{11F7074C-2412-40F7-A6EA-B9771452329D}" type="presParOf" srcId="{C5C343FA-9CE9-4C38-A9F0-367553BC18F4}" destId="{D4A2C1B2-373D-435C-9984-6567DD6F8E20}" srcOrd="1" destOrd="0" presId="urn:microsoft.com/office/officeart/2018/2/layout/IconVerticalSolidList"/>
    <dgm:cxn modelId="{37E8702E-A781-43EC-A8D5-C2AE6F075BCA}" type="presParOf" srcId="{C5C343FA-9CE9-4C38-A9F0-367553BC18F4}" destId="{5FBA3B3D-3216-4DE2-AE93-D05F3867D1D7}" srcOrd="2" destOrd="0" presId="urn:microsoft.com/office/officeart/2018/2/layout/IconVerticalSolidList"/>
    <dgm:cxn modelId="{B7D1D0DB-672A-4B32-B9F4-69C2B0D6913E}" type="presParOf" srcId="{C5C343FA-9CE9-4C38-A9F0-367553BC18F4}" destId="{D77C6659-4C2E-40C3-AA36-D3E18F333471}" srcOrd="3" destOrd="0" presId="urn:microsoft.com/office/officeart/2018/2/layout/IconVerticalSolidList"/>
    <dgm:cxn modelId="{102EEB83-1DCE-4E68-9113-A60270D12C9A}" type="presParOf" srcId="{A497E1C1-2555-4153-8172-FE1B2A676F34}" destId="{5965B9EC-C8F9-46B4-8FEB-C4FB5409D480}" srcOrd="1" destOrd="0" presId="urn:microsoft.com/office/officeart/2018/2/layout/IconVerticalSolidList"/>
    <dgm:cxn modelId="{910D17BE-4881-48F1-860A-B3BC5CFFD4FA}" type="presParOf" srcId="{A497E1C1-2555-4153-8172-FE1B2A676F34}" destId="{AE301CB9-5A06-4EAB-AE15-E1E07871F918}" srcOrd="2" destOrd="0" presId="urn:microsoft.com/office/officeart/2018/2/layout/IconVerticalSolidList"/>
    <dgm:cxn modelId="{48ECA367-C762-4807-A72B-2ADE358A3C1D}" type="presParOf" srcId="{AE301CB9-5A06-4EAB-AE15-E1E07871F918}" destId="{37F69EB7-F2CF-4D98-9300-3AA4D2F6062E}" srcOrd="0" destOrd="0" presId="urn:microsoft.com/office/officeart/2018/2/layout/IconVerticalSolidList"/>
    <dgm:cxn modelId="{231343AA-3E1D-48F6-B6A6-39DCD9EE2F20}" type="presParOf" srcId="{AE301CB9-5A06-4EAB-AE15-E1E07871F918}" destId="{70EE8ED2-C627-4301-B561-2C0B3678D0FF}" srcOrd="1" destOrd="0" presId="urn:microsoft.com/office/officeart/2018/2/layout/IconVerticalSolidList"/>
    <dgm:cxn modelId="{119F023B-73E6-45B5-87DD-5533E375BCFA}" type="presParOf" srcId="{AE301CB9-5A06-4EAB-AE15-E1E07871F918}" destId="{3181AB4B-14A5-43DC-B010-F4461AFB4151}" srcOrd="2" destOrd="0" presId="urn:microsoft.com/office/officeart/2018/2/layout/IconVerticalSolidList"/>
    <dgm:cxn modelId="{FF51B0F2-9106-4497-B9E3-4085D9C33ADC}" type="presParOf" srcId="{AE301CB9-5A06-4EAB-AE15-E1E07871F918}" destId="{30A7840B-04CA-4203-92BB-F1897C9C3560}" srcOrd="3" destOrd="0" presId="urn:microsoft.com/office/officeart/2018/2/layout/IconVerticalSolidList"/>
    <dgm:cxn modelId="{F783704F-6295-4F8A-A47E-6C9C2BED1EE0}" type="presParOf" srcId="{A497E1C1-2555-4153-8172-FE1B2A676F34}" destId="{4B5D8115-D918-4E77-AF31-223632CC4066}" srcOrd="3" destOrd="0" presId="urn:microsoft.com/office/officeart/2018/2/layout/IconVerticalSolidList"/>
    <dgm:cxn modelId="{45086AD3-5A29-4983-BC48-53C6E455ED93}" type="presParOf" srcId="{A497E1C1-2555-4153-8172-FE1B2A676F34}" destId="{B4D1A5F6-4398-4A16-8E0E-12AAA266A672}" srcOrd="4" destOrd="0" presId="urn:microsoft.com/office/officeart/2018/2/layout/IconVerticalSolidList"/>
    <dgm:cxn modelId="{9A1CD920-B053-42C1-9526-919D15234957}" type="presParOf" srcId="{B4D1A5F6-4398-4A16-8E0E-12AAA266A672}" destId="{83CA0F8D-8855-4F35-9689-06B542C57C05}" srcOrd="0" destOrd="0" presId="urn:microsoft.com/office/officeart/2018/2/layout/IconVerticalSolidList"/>
    <dgm:cxn modelId="{4782EBE6-C16E-4414-95C2-44AED11B495D}" type="presParOf" srcId="{B4D1A5F6-4398-4A16-8E0E-12AAA266A672}" destId="{9CDE49B4-DED4-4F30-8C62-6D58B5CFD55B}" srcOrd="1" destOrd="0" presId="urn:microsoft.com/office/officeart/2018/2/layout/IconVerticalSolidList"/>
    <dgm:cxn modelId="{BC69CF27-E1F6-428E-B2C7-F2BEE588DDD7}" type="presParOf" srcId="{B4D1A5F6-4398-4A16-8E0E-12AAA266A672}" destId="{5523481B-3B88-423A-9F2B-13E1643C5C21}" srcOrd="2" destOrd="0" presId="urn:microsoft.com/office/officeart/2018/2/layout/IconVerticalSolidList"/>
    <dgm:cxn modelId="{7E0B3371-394D-48C8-AA5E-FDC89172D416}" type="presParOf" srcId="{B4D1A5F6-4398-4A16-8E0E-12AAA266A672}" destId="{AA901D54-384D-47F0-90FC-59FF576C1871}" srcOrd="3" destOrd="0" presId="urn:microsoft.com/office/officeart/2018/2/layout/IconVerticalSolidList"/>
    <dgm:cxn modelId="{7EA7E9DE-4195-40A7-9A41-17CB990BF077}" type="presParOf" srcId="{A497E1C1-2555-4153-8172-FE1B2A676F34}" destId="{7A70069A-B5F9-4820-9A21-8CCEDF173151}" srcOrd="5" destOrd="0" presId="urn:microsoft.com/office/officeart/2018/2/layout/IconVerticalSolidList"/>
    <dgm:cxn modelId="{DFDB7478-E70F-41FC-9B5D-E462380185D1}" type="presParOf" srcId="{A497E1C1-2555-4153-8172-FE1B2A676F34}" destId="{458AE036-967A-429A-BE6F-C39FA29FB4E0}" srcOrd="6" destOrd="0" presId="urn:microsoft.com/office/officeart/2018/2/layout/IconVerticalSolidList"/>
    <dgm:cxn modelId="{6368CF70-433F-4B3B-B312-0EDA1075F771}" type="presParOf" srcId="{458AE036-967A-429A-BE6F-C39FA29FB4E0}" destId="{0A655075-BC82-4899-81F6-502CB92EBB1F}" srcOrd="0" destOrd="0" presId="urn:microsoft.com/office/officeart/2018/2/layout/IconVerticalSolidList"/>
    <dgm:cxn modelId="{CC71C550-B07F-467B-9F3D-596AD1683087}" type="presParOf" srcId="{458AE036-967A-429A-BE6F-C39FA29FB4E0}" destId="{1315B053-6D32-4A39-AF07-4BAD3AEE5ACE}" srcOrd="1" destOrd="0" presId="urn:microsoft.com/office/officeart/2018/2/layout/IconVerticalSolidList"/>
    <dgm:cxn modelId="{8F255F3C-A756-4D25-9846-4652AFF0042E}" type="presParOf" srcId="{458AE036-967A-429A-BE6F-C39FA29FB4E0}" destId="{7FC02723-F622-4A62-9658-B06087D0C287}" srcOrd="2" destOrd="0" presId="urn:microsoft.com/office/officeart/2018/2/layout/IconVerticalSolidList"/>
    <dgm:cxn modelId="{F95F4117-72B3-4D60-A5C2-8B3F48731380}" type="presParOf" srcId="{458AE036-967A-429A-BE6F-C39FA29FB4E0}" destId="{08BA1057-4A7B-4B00-9151-3BDE23C0826B}" srcOrd="3" destOrd="0" presId="urn:microsoft.com/office/officeart/2018/2/layout/IconVerticalSolidList"/>
    <dgm:cxn modelId="{93B693A3-F154-4EAA-BB71-9896D3549F7C}" type="presParOf" srcId="{A497E1C1-2555-4153-8172-FE1B2A676F34}" destId="{72F7F7E7-922E-44AE-9C48-1C5C15C2EBD5}" srcOrd="7" destOrd="0" presId="urn:microsoft.com/office/officeart/2018/2/layout/IconVerticalSolidList"/>
    <dgm:cxn modelId="{2EB1B764-2689-4678-B799-F92F2AEFB457}" type="presParOf" srcId="{A497E1C1-2555-4153-8172-FE1B2A676F34}" destId="{69E843CA-7A9F-4DEE-A0F3-F5EBB1924A7A}" srcOrd="8" destOrd="0" presId="urn:microsoft.com/office/officeart/2018/2/layout/IconVerticalSolidList"/>
    <dgm:cxn modelId="{9B79528F-1EEE-4EC5-A1F6-02950DB46D54}" type="presParOf" srcId="{69E843CA-7A9F-4DEE-A0F3-F5EBB1924A7A}" destId="{66ED374E-8504-4C68-9BA3-2B9164943ECC}" srcOrd="0" destOrd="0" presId="urn:microsoft.com/office/officeart/2018/2/layout/IconVerticalSolidList"/>
    <dgm:cxn modelId="{51A3ADAF-CA6B-4810-BD4C-D4851EB1D450}" type="presParOf" srcId="{69E843CA-7A9F-4DEE-A0F3-F5EBB1924A7A}" destId="{3CB9A6F2-8FDF-47F7-B1B1-1167BA1DE456}" srcOrd="1" destOrd="0" presId="urn:microsoft.com/office/officeart/2018/2/layout/IconVerticalSolidList"/>
    <dgm:cxn modelId="{942AD25F-6ACF-4588-A7A9-41B79786CD29}" type="presParOf" srcId="{69E843CA-7A9F-4DEE-A0F3-F5EBB1924A7A}" destId="{6BDAC79B-80DA-47FA-B4E5-689311971FCC}" srcOrd="2" destOrd="0" presId="urn:microsoft.com/office/officeart/2018/2/layout/IconVerticalSolidList"/>
    <dgm:cxn modelId="{B8A98559-73CB-4C8E-80B8-FA3A4A3417F6}" type="presParOf" srcId="{69E843CA-7A9F-4DEE-A0F3-F5EBB1924A7A}" destId="{0AEE87CC-84E4-4B14-83D8-FF428777A305}" srcOrd="3" destOrd="0" presId="urn:microsoft.com/office/officeart/2018/2/layout/IconVerticalSolidList"/>
    <dgm:cxn modelId="{488A32CD-206F-4BEF-8491-E26592EB0D50}" type="presParOf" srcId="{A497E1C1-2555-4153-8172-FE1B2A676F34}" destId="{62B55D4E-06E8-4187-BC51-FA9101FEDD5F}" srcOrd="9" destOrd="0" presId="urn:microsoft.com/office/officeart/2018/2/layout/IconVerticalSolidList"/>
    <dgm:cxn modelId="{866ACB14-0550-4FAD-AE97-B64DA7E0E76D}" type="presParOf" srcId="{A497E1C1-2555-4153-8172-FE1B2A676F34}" destId="{03822B1A-92CB-407F-8F38-73FD665E0410}" srcOrd="10" destOrd="0" presId="urn:microsoft.com/office/officeart/2018/2/layout/IconVerticalSolidList"/>
    <dgm:cxn modelId="{D2D6B3B9-4F30-40D1-9DDA-6EAA5FFA3B70}" type="presParOf" srcId="{03822B1A-92CB-407F-8F38-73FD665E0410}" destId="{A7483E15-D5A8-43C9-BBC0-6054C84AF2EE}" srcOrd="0" destOrd="0" presId="urn:microsoft.com/office/officeart/2018/2/layout/IconVerticalSolidList"/>
    <dgm:cxn modelId="{B129FD82-F5A0-45BF-BE42-B77AA77D9639}" type="presParOf" srcId="{03822B1A-92CB-407F-8F38-73FD665E0410}" destId="{BE559F5F-23C3-4B61-9708-E1E0EE15C01E}" srcOrd="1" destOrd="0" presId="urn:microsoft.com/office/officeart/2018/2/layout/IconVerticalSolidList"/>
    <dgm:cxn modelId="{FF5BB99C-3887-457E-8B3C-6C63ED7CF6BA}" type="presParOf" srcId="{03822B1A-92CB-407F-8F38-73FD665E0410}" destId="{409EDF3E-84C3-4F3B-920D-087B825EF62B}" srcOrd="2" destOrd="0" presId="urn:microsoft.com/office/officeart/2018/2/layout/IconVerticalSolidList"/>
    <dgm:cxn modelId="{AC3613CD-A1CD-417B-98CA-1F0016AA771E}" type="presParOf" srcId="{03822B1A-92CB-407F-8F38-73FD665E0410}" destId="{E3880F7D-6C66-41D9-B956-866780EF8D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158A6F-CFB6-402C-876D-DCA6E2FA964F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0DCE66-134E-4200-90B9-87CED65E1025}">
      <dgm:prSet/>
      <dgm:spPr/>
      <dgm:t>
        <a:bodyPr/>
        <a:lstStyle/>
        <a:p>
          <a:r>
            <a:rPr lang="en-IN"/>
            <a:t>Unit 1: </a:t>
          </a:r>
          <a:r>
            <a:rPr lang="en-US"/>
            <a:t>Stages of NLP: from lexical to semantic. Fundamental Language processing : Tokenization, Language modeling, Text classification, </a:t>
          </a:r>
        </a:p>
      </dgm:t>
    </dgm:pt>
    <dgm:pt modelId="{DD79E28A-E086-44D6-906F-7F6F684DDFFB}" type="parTrans" cxnId="{03C18BB6-0D5F-48A5-9D2B-1511E26BF9B1}">
      <dgm:prSet/>
      <dgm:spPr/>
      <dgm:t>
        <a:bodyPr/>
        <a:lstStyle/>
        <a:p>
          <a:endParaRPr lang="en-US"/>
        </a:p>
      </dgm:t>
    </dgm:pt>
    <dgm:pt modelId="{DD46E99B-96B7-4297-9735-EC5EE9E59AB1}" type="sibTrans" cxnId="{03C18BB6-0D5F-48A5-9D2B-1511E26BF9B1}">
      <dgm:prSet/>
      <dgm:spPr/>
      <dgm:t>
        <a:bodyPr/>
        <a:lstStyle/>
        <a:p>
          <a:endParaRPr lang="en-US"/>
        </a:p>
      </dgm:t>
    </dgm:pt>
    <dgm:pt modelId="{31C53F4C-0064-4A57-BD01-DCF46ACF7347}">
      <dgm:prSet/>
      <dgm:spPr/>
      <dgm:t>
        <a:bodyPr/>
        <a:lstStyle/>
        <a:p>
          <a:r>
            <a:rPr lang="en-US"/>
            <a:t>Unit 2:  Morphology, POS Tagging, Chunking, Discriminative vs generative modes, HMM and CRF</a:t>
          </a:r>
        </a:p>
      </dgm:t>
    </dgm:pt>
    <dgm:pt modelId="{6B40DB12-131B-40CA-ADC7-167E2981EC72}" type="parTrans" cxnId="{88FD4EFD-DA07-40C9-80C9-5320223A7BA9}">
      <dgm:prSet/>
      <dgm:spPr/>
      <dgm:t>
        <a:bodyPr/>
        <a:lstStyle/>
        <a:p>
          <a:endParaRPr lang="en-US"/>
        </a:p>
      </dgm:t>
    </dgm:pt>
    <dgm:pt modelId="{D3A306D7-1E27-4F01-8FDE-5497A98B2650}" type="sibTrans" cxnId="{88FD4EFD-DA07-40C9-80C9-5320223A7BA9}">
      <dgm:prSet/>
      <dgm:spPr/>
      <dgm:t>
        <a:bodyPr/>
        <a:lstStyle/>
        <a:p>
          <a:endParaRPr lang="en-US"/>
        </a:p>
      </dgm:t>
    </dgm:pt>
    <dgm:pt modelId="{46733A1D-8D5D-4490-930F-FB71218ADBD4}">
      <dgm:prSet/>
      <dgm:spPr/>
      <dgm:t>
        <a:bodyPr/>
        <a:lstStyle/>
        <a:p>
          <a:r>
            <a:rPr lang="en-IN"/>
            <a:t>Unit 3:  </a:t>
          </a:r>
          <a:r>
            <a:rPr lang="en-US"/>
            <a:t>Syntax parsing: Constituency and Dependency, PCFG, projectivity Arc-eager</a:t>
          </a:r>
        </a:p>
      </dgm:t>
    </dgm:pt>
    <dgm:pt modelId="{45F1CB7E-9E72-4A9D-9355-1B9DD1BAD1C9}" type="parTrans" cxnId="{54D321EA-C9C7-4EE2-94B3-9552F3D31B31}">
      <dgm:prSet/>
      <dgm:spPr/>
      <dgm:t>
        <a:bodyPr/>
        <a:lstStyle/>
        <a:p>
          <a:endParaRPr lang="en-US"/>
        </a:p>
      </dgm:t>
    </dgm:pt>
    <dgm:pt modelId="{FE51412A-DA50-4574-AAEA-02BC66B1ABC4}" type="sibTrans" cxnId="{54D321EA-C9C7-4EE2-94B3-9552F3D31B31}">
      <dgm:prSet/>
      <dgm:spPr/>
      <dgm:t>
        <a:bodyPr/>
        <a:lstStyle/>
        <a:p>
          <a:endParaRPr lang="en-US"/>
        </a:p>
      </dgm:t>
    </dgm:pt>
    <dgm:pt modelId="{665EF00B-6DC9-4F6A-A5DD-99D5B4F158AB}">
      <dgm:prSet/>
      <dgm:spPr/>
      <dgm:t>
        <a:bodyPr/>
        <a:lstStyle/>
        <a:p>
          <a:r>
            <a:rPr lang="en-US"/>
            <a:t>Unit 4:  Distributed semantics: SVD, Word2Vec, RNN, LSTM, </a:t>
          </a:r>
        </a:p>
      </dgm:t>
    </dgm:pt>
    <dgm:pt modelId="{B78C06D1-AC85-4367-92EF-B3539FE7921A}" type="parTrans" cxnId="{81F249F8-074F-4A3E-97AB-5FCD74465A77}">
      <dgm:prSet/>
      <dgm:spPr/>
      <dgm:t>
        <a:bodyPr/>
        <a:lstStyle/>
        <a:p>
          <a:endParaRPr lang="en-US"/>
        </a:p>
      </dgm:t>
    </dgm:pt>
    <dgm:pt modelId="{9FCA84D2-4719-49B9-B925-89D486C8D329}" type="sibTrans" cxnId="{81F249F8-074F-4A3E-97AB-5FCD74465A77}">
      <dgm:prSet/>
      <dgm:spPr/>
      <dgm:t>
        <a:bodyPr/>
        <a:lstStyle/>
        <a:p>
          <a:endParaRPr lang="en-US"/>
        </a:p>
      </dgm:t>
    </dgm:pt>
    <dgm:pt modelId="{648B9FA9-517D-44AF-8E90-E1C9940C1473}">
      <dgm:prSet/>
      <dgm:spPr/>
      <dgm:t>
        <a:bodyPr/>
        <a:lstStyle/>
        <a:p>
          <a:r>
            <a:rPr lang="en-US"/>
            <a:t>Unit 5:  Contextual Distributed semantics: ElMO, BERT</a:t>
          </a:r>
        </a:p>
      </dgm:t>
    </dgm:pt>
    <dgm:pt modelId="{03DAA2AD-FB01-4AC4-A47F-5C7496C2E8AC}" type="parTrans" cxnId="{22888ABB-1050-4324-B678-A5A4DA5680B2}">
      <dgm:prSet/>
      <dgm:spPr/>
      <dgm:t>
        <a:bodyPr/>
        <a:lstStyle/>
        <a:p>
          <a:endParaRPr lang="en-US"/>
        </a:p>
      </dgm:t>
    </dgm:pt>
    <dgm:pt modelId="{55F20551-D400-4E36-B573-4CDEE7DA0D24}" type="sibTrans" cxnId="{22888ABB-1050-4324-B678-A5A4DA5680B2}">
      <dgm:prSet/>
      <dgm:spPr/>
      <dgm:t>
        <a:bodyPr/>
        <a:lstStyle/>
        <a:p>
          <a:endParaRPr lang="en-US"/>
        </a:p>
      </dgm:t>
    </dgm:pt>
    <dgm:pt modelId="{64DCE3CE-10D3-C442-A6CB-BAA9FF3A21D2}" type="pres">
      <dgm:prSet presAssocID="{13158A6F-CFB6-402C-876D-DCA6E2FA964F}" presName="vert0" presStyleCnt="0">
        <dgm:presLayoutVars>
          <dgm:dir/>
          <dgm:animOne val="branch"/>
          <dgm:animLvl val="lvl"/>
        </dgm:presLayoutVars>
      </dgm:prSet>
      <dgm:spPr/>
    </dgm:pt>
    <dgm:pt modelId="{9B110833-D542-A240-8D40-0CE083C20B81}" type="pres">
      <dgm:prSet presAssocID="{BE0DCE66-134E-4200-90B9-87CED65E1025}" presName="thickLine" presStyleLbl="alignNode1" presStyleIdx="0" presStyleCnt="5"/>
      <dgm:spPr/>
    </dgm:pt>
    <dgm:pt modelId="{86254F34-5E45-8E48-9522-D8EDF0E402A9}" type="pres">
      <dgm:prSet presAssocID="{BE0DCE66-134E-4200-90B9-87CED65E1025}" presName="horz1" presStyleCnt="0"/>
      <dgm:spPr/>
    </dgm:pt>
    <dgm:pt modelId="{5348456D-DA06-B043-BF4C-1791E3EC42D9}" type="pres">
      <dgm:prSet presAssocID="{BE0DCE66-134E-4200-90B9-87CED65E1025}" presName="tx1" presStyleLbl="revTx" presStyleIdx="0" presStyleCnt="5"/>
      <dgm:spPr/>
    </dgm:pt>
    <dgm:pt modelId="{BA92C5C0-0E9E-3441-808C-33A8D39C29EA}" type="pres">
      <dgm:prSet presAssocID="{BE0DCE66-134E-4200-90B9-87CED65E1025}" presName="vert1" presStyleCnt="0"/>
      <dgm:spPr/>
    </dgm:pt>
    <dgm:pt modelId="{DC18ECD0-94A6-8E4E-871D-4CC39C221FAA}" type="pres">
      <dgm:prSet presAssocID="{31C53F4C-0064-4A57-BD01-DCF46ACF7347}" presName="thickLine" presStyleLbl="alignNode1" presStyleIdx="1" presStyleCnt="5"/>
      <dgm:spPr/>
    </dgm:pt>
    <dgm:pt modelId="{7AA01ECB-2042-0B4A-ACC0-7F606A05F981}" type="pres">
      <dgm:prSet presAssocID="{31C53F4C-0064-4A57-BD01-DCF46ACF7347}" presName="horz1" presStyleCnt="0"/>
      <dgm:spPr/>
    </dgm:pt>
    <dgm:pt modelId="{A6D78785-138C-D446-91C0-7ADE31429F81}" type="pres">
      <dgm:prSet presAssocID="{31C53F4C-0064-4A57-BD01-DCF46ACF7347}" presName="tx1" presStyleLbl="revTx" presStyleIdx="1" presStyleCnt="5"/>
      <dgm:spPr/>
    </dgm:pt>
    <dgm:pt modelId="{2A3A45DF-E7B7-3840-ABDF-D2248FDDBFE9}" type="pres">
      <dgm:prSet presAssocID="{31C53F4C-0064-4A57-BD01-DCF46ACF7347}" presName="vert1" presStyleCnt="0"/>
      <dgm:spPr/>
    </dgm:pt>
    <dgm:pt modelId="{F0234CAA-8445-194D-9E71-B949F980F05E}" type="pres">
      <dgm:prSet presAssocID="{46733A1D-8D5D-4490-930F-FB71218ADBD4}" presName="thickLine" presStyleLbl="alignNode1" presStyleIdx="2" presStyleCnt="5"/>
      <dgm:spPr/>
    </dgm:pt>
    <dgm:pt modelId="{3AABE591-FEAB-0E4F-85D5-6821BBB4007C}" type="pres">
      <dgm:prSet presAssocID="{46733A1D-8D5D-4490-930F-FB71218ADBD4}" presName="horz1" presStyleCnt="0"/>
      <dgm:spPr/>
    </dgm:pt>
    <dgm:pt modelId="{06B2D6CB-ED5A-9A4B-9167-BDF7630FED73}" type="pres">
      <dgm:prSet presAssocID="{46733A1D-8D5D-4490-930F-FB71218ADBD4}" presName="tx1" presStyleLbl="revTx" presStyleIdx="2" presStyleCnt="5"/>
      <dgm:spPr/>
    </dgm:pt>
    <dgm:pt modelId="{E9787579-629F-1D48-B77C-0D1264465330}" type="pres">
      <dgm:prSet presAssocID="{46733A1D-8D5D-4490-930F-FB71218ADBD4}" presName="vert1" presStyleCnt="0"/>
      <dgm:spPr/>
    </dgm:pt>
    <dgm:pt modelId="{D3A11804-6704-0042-944E-D83E6D4234AA}" type="pres">
      <dgm:prSet presAssocID="{665EF00B-6DC9-4F6A-A5DD-99D5B4F158AB}" presName="thickLine" presStyleLbl="alignNode1" presStyleIdx="3" presStyleCnt="5"/>
      <dgm:spPr/>
    </dgm:pt>
    <dgm:pt modelId="{01E0ED70-4B2F-6040-9754-52DDB707A1B1}" type="pres">
      <dgm:prSet presAssocID="{665EF00B-6DC9-4F6A-A5DD-99D5B4F158AB}" presName="horz1" presStyleCnt="0"/>
      <dgm:spPr/>
    </dgm:pt>
    <dgm:pt modelId="{62360440-EE39-5C40-8C1C-4686502CF05B}" type="pres">
      <dgm:prSet presAssocID="{665EF00B-6DC9-4F6A-A5DD-99D5B4F158AB}" presName="tx1" presStyleLbl="revTx" presStyleIdx="3" presStyleCnt="5"/>
      <dgm:spPr/>
    </dgm:pt>
    <dgm:pt modelId="{B0256967-F05A-3D45-AC35-05AED4E6BAEB}" type="pres">
      <dgm:prSet presAssocID="{665EF00B-6DC9-4F6A-A5DD-99D5B4F158AB}" presName="vert1" presStyleCnt="0"/>
      <dgm:spPr/>
    </dgm:pt>
    <dgm:pt modelId="{D81719EB-555D-E047-8041-A9A22E66A2A4}" type="pres">
      <dgm:prSet presAssocID="{648B9FA9-517D-44AF-8E90-E1C9940C1473}" presName="thickLine" presStyleLbl="alignNode1" presStyleIdx="4" presStyleCnt="5"/>
      <dgm:spPr/>
    </dgm:pt>
    <dgm:pt modelId="{2E13B59A-AE1C-D442-98D4-9B3F3713966A}" type="pres">
      <dgm:prSet presAssocID="{648B9FA9-517D-44AF-8E90-E1C9940C1473}" presName="horz1" presStyleCnt="0"/>
      <dgm:spPr/>
    </dgm:pt>
    <dgm:pt modelId="{681178AF-E82E-0148-A6A1-8F1A62586F24}" type="pres">
      <dgm:prSet presAssocID="{648B9FA9-517D-44AF-8E90-E1C9940C1473}" presName="tx1" presStyleLbl="revTx" presStyleIdx="4" presStyleCnt="5"/>
      <dgm:spPr/>
    </dgm:pt>
    <dgm:pt modelId="{4689AFCB-A83D-7342-B1E8-2D2A031F089A}" type="pres">
      <dgm:prSet presAssocID="{648B9FA9-517D-44AF-8E90-E1C9940C1473}" presName="vert1" presStyleCnt="0"/>
      <dgm:spPr/>
    </dgm:pt>
  </dgm:ptLst>
  <dgm:cxnLst>
    <dgm:cxn modelId="{9AC1C118-C12F-C94C-A6B4-35968F6ED363}" type="presOf" srcId="{BE0DCE66-134E-4200-90B9-87CED65E1025}" destId="{5348456D-DA06-B043-BF4C-1791E3EC42D9}" srcOrd="0" destOrd="0" presId="urn:microsoft.com/office/officeart/2008/layout/LinedList"/>
    <dgm:cxn modelId="{2DE3721C-503D-B44F-B568-C43B9F6BC74F}" type="presOf" srcId="{648B9FA9-517D-44AF-8E90-E1C9940C1473}" destId="{681178AF-E82E-0148-A6A1-8F1A62586F24}" srcOrd="0" destOrd="0" presId="urn:microsoft.com/office/officeart/2008/layout/LinedList"/>
    <dgm:cxn modelId="{00F50269-E9CD-7E42-9A49-6916220FDD35}" type="presOf" srcId="{665EF00B-6DC9-4F6A-A5DD-99D5B4F158AB}" destId="{62360440-EE39-5C40-8C1C-4686502CF05B}" srcOrd="0" destOrd="0" presId="urn:microsoft.com/office/officeart/2008/layout/LinedList"/>
    <dgm:cxn modelId="{103649A2-568F-BE46-8DB1-FF85A7B32702}" type="presOf" srcId="{13158A6F-CFB6-402C-876D-DCA6E2FA964F}" destId="{64DCE3CE-10D3-C442-A6CB-BAA9FF3A21D2}" srcOrd="0" destOrd="0" presId="urn:microsoft.com/office/officeart/2008/layout/LinedList"/>
    <dgm:cxn modelId="{03C18BB6-0D5F-48A5-9D2B-1511E26BF9B1}" srcId="{13158A6F-CFB6-402C-876D-DCA6E2FA964F}" destId="{BE0DCE66-134E-4200-90B9-87CED65E1025}" srcOrd="0" destOrd="0" parTransId="{DD79E28A-E086-44D6-906F-7F6F684DDFFB}" sibTransId="{DD46E99B-96B7-4297-9735-EC5EE9E59AB1}"/>
    <dgm:cxn modelId="{22888ABB-1050-4324-B678-A5A4DA5680B2}" srcId="{13158A6F-CFB6-402C-876D-DCA6E2FA964F}" destId="{648B9FA9-517D-44AF-8E90-E1C9940C1473}" srcOrd="4" destOrd="0" parTransId="{03DAA2AD-FB01-4AC4-A47F-5C7496C2E8AC}" sibTransId="{55F20551-D400-4E36-B573-4CDEE7DA0D24}"/>
    <dgm:cxn modelId="{756297CA-8764-3646-8116-2696D4F15725}" type="presOf" srcId="{46733A1D-8D5D-4490-930F-FB71218ADBD4}" destId="{06B2D6CB-ED5A-9A4B-9167-BDF7630FED73}" srcOrd="0" destOrd="0" presId="urn:microsoft.com/office/officeart/2008/layout/LinedList"/>
    <dgm:cxn modelId="{CB8393CC-84B6-3D4C-AD9F-4240D68E75BC}" type="presOf" srcId="{31C53F4C-0064-4A57-BD01-DCF46ACF7347}" destId="{A6D78785-138C-D446-91C0-7ADE31429F81}" srcOrd="0" destOrd="0" presId="urn:microsoft.com/office/officeart/2008/layout/LinedList"/>
    <dgm:cxn modelId="{54D321EA-C9C7-4EE2-94B3-9552F3D31B31}" srcId="{13158A6F-CFB6-402C-876D-DCA6E2FA964F}" destId="{46733A1D-8D5D-4490-930F-FB71218ADBD4}" srcOrd="2" destOrd="0" parTransId="{45F1CB7E-9E72-4A9D-9355-1B9DD1BAD1C9}" sibTransId="{FE51412A-DA50-4574-AAEA-02BC66B1ABC4}"/>
    <dgm:cxn modelId="{81F249F8-074F-4A3E-97AB-5FCD74465A77}" srcId="{13158A6F-CFB6-402C-876D-DCA6E2FA964F}" destId="{665EF00B-6DC9-4F6A-A5DD-99D5B4F158AB}" srcOrd="3" destOrd="0" parTransId="{B78C06D1-AC85-4367-92EF-B3539FE7921A}" sibTransId="{9FCA84D2-4719-49B9-B925-89D486C8D329}"/>
    <dgm:cxn modelId="{88FD4EFD-DA07-40C9-80C9-5320223A7BA9}" srcId="{13158A6F-CFB6-402C-876D-DCA6E2FA964F}" destId="{31C53F4C-0064-4A57-BD01-DCF46ACF7347}" srcOrd="1" destOrd="0" parTransId="{6B40DB12-131B-40CA-ADC7-167E2981EC72}" sibTransId="{D3A306D7-1E27-4F01-8FDE-5497A98B2650}"/>
    <dgm:cxn modelId="{C061191F-F8F3-7E41-BC97-FA9BE7E1DC65}" type="presParOf" srcId="{64DCE3CE-10D3-C442-A6CB-BAA9FF3A21D2}" destId="{9B110833-D542-A240-8D40-0CE083C20B81}" srcOrd="0" destOrd="0" presId="urn:microsoft.com/office/officeart/2008/layout/LinedList"/>
    <dgm:cxn modelId="{1489BD80-836B-8648-B867-1F98DCF69C09}" type="presParOf" srcId="{64DCE3CE-10D3-C442-A6CB-BAA9FF3A21D2}" destId="{86254F34-5E45-8E48-9522-D8EDF0E402A9}" srcOrd="1" destOrd="0" presId="urn:microsoft.com/office/officeart/2008/layout/LinedList"/>
    <dgm:cxn modelId="{2EFCD5F9-4AB2-0B42-9FF2-ECE8327C19DC}" type="presParOf" srcId="{86254F34-5E45-8E48-9522-D8EDF0E402A9}" destId="{5348456D-DA06-B043-BF4C-1791E3EC42D9}" srcOrd="0" destOrd="0" presId="urn:microsoft.com/office/officeart/2008/layout/LinedList"/>
    <dgm:cxn modelId="{E04DDAFE-E8B5-2A43-82F5-4117B4FC08C8}" type="presParOf" srcId="{86254F34-5E45-8E48-9522-D8EDF0E402A9}" destId="{BA92C5C0-0E9E-3441-808C-33A8D39C29EA}" srcOrd="1" destOrd="0" presId="urn:microsoft.com/office/officeart/2008/layout/LinedList"/>
    <dgm:cxn modelId="{E928AFDC-1267-6144-9288-58A7E904A268}" type="presParOf" srcId="{64DCE3CE-10D3-C442-A6CB-BAA9FF3A21D2}" destId="{DC18ECD0-94A6-8E4E-871D-4CC39C221FAA}" srcOrd="2" destOrd="0" presId="urn:microsoft.com/office/officeart/2008/layout/LinedList"/>
    <dgm:cxn modelId="{E907F024-6C0F-944E-87A0-4731173920C6}" type="presParOf" srcId="{64DCE3CE-10D3-C442-A6CB-BAA9FF3A21D2}" destId="{7AA01ECB-2042-0B4A-ACC0-7F606A05F981}" srcOrd="3" destOrd="0" presId="urn:microsoft.com/office/officeart/2008/layout/LinedList"/>
    <dgm:cxn modelId="{40B079C0-EBB1-FE46-A645-A47C72C23EE6}" type="presParOf" srcId="{7AA01ECB-2042-0B4A-ACC0-7F606A05F981}" destId="{A6D78785-138C-D446-91C0-7ADE31429F81}" srcOrd="0" destOrd="0" presId="urn:microsoft.com/office/officeart/2008/layout/LinedList"/>
    <dgm:cxn modelId="{46228BDC-9D87-5844-BA36-12190C93A8DA}" type="presParOf" srcId="{7AA01ECB-2042-0B4A-ACC0-7F606A05F981}" destId="{2A3A45DF-E7B7-3840-ABDF-D2248FDDBFE9}" srcOrd="1" destOrd="0" presId="urn:microsoft.com/office/officeart/2008/layout/LinedList"/>
    <dgm:cxn modelId="{FB49D390-389B-1640-9535-2FC43EB1396A}" type="presParOf" srcId="{64DCE3CE-10D3-C442-A6CB-BAA9FF3A21D2}" destId="{F0234CAA-8445-194D-9E71-B949F980F05E}" srcOrd="4" destOrd="0" presId="urn:microsoft.com/office/officeart/2008/layout/LinedList"/>
    <dgm:cxn modelId="{BB47F0C6-2C36-5948-81B5-9BC2EF553882}" type="presParOf" srcId="{64DCE3CE-10D3-C442-A6CB-BAA9FF3A21D2}" destId="{3AABE591-FEAB-0E4F-85D5-6821BBB4007C}" srcOrd="5" destOrd="0" presId="urn:microsoft.com/office/officeart/2008/layout/LinedList"/>
    <dgm:cxn modelId="{1EF7CC40-E520-B84A-9626-AD3AB982D750}" type="presParOf" srcId="{3AABE591-FEAB-0E4F-85D5-6821BBB4007C}" destId="{06B2D6CB-ED5A-9A4B-9167-BDF7630FED73}" srcOrd="0" destOrd="0" presId="urn:microsoft.com/office/officeart/2008/layout/LinedList"/>
    <dgm:cxn modelId="{A9227C77-5680-8F44-BC37-040007DAC3AB}" type="presParOf" srcId="{3AABE591-FEAB-0E4F-85D5-6821BBB4007C}" destId="{E9787579-629F-1D48-B77C-0D1264465330}" srcOrd="1" destOrd="0" presId="urn:microsoft.com/office/officeart/2008/layout/LinedList"/>
    <dgm:cxn modelId="{C53E8C05-8056-D942-A021-8B9AEB0AF22A}" type="presParOf" srcId="{64DCE3CE-10D3-C442-A6CB-BAA9FF3A21D2}" destId="{D3A11804-6704-0042-944E-D83E6D4234AA}" srcOrd="6" destOrd="0" presId="urn:microsoft.com/office/officeart/2008/layout/LinedList"/>
    <dgm:cxn modelId="{879D2B57-4B0B-ED46-8F57-6B378A440237}" type="presParOf" srcId="{64DCE3CE-10D3-C442-A6CB-BAA9FF3A21D2}" destId="{01E0ED70-4B2F-6040-9754-52DDB707A1B1}" srcOrd="7" destOrd="0" presId="urn:microsoft.com/office/officeart/2008/layout/LinedList"/>
    <dgm:cxn modelId="{63F18C46-1A95-0848-9CF7-7F567FC23B4E}" type="presParOf" srcId="{01E0ED70-4B2F-6040-9754-52DDB707A1B1}" destId="{62360440-EE39-5C40-8C1C-4686502CF05B}" srcOrd="0" destOrd="0" presId="urn:microsoft.com/office/officeart/2008/layout/LinedList"/>
    <dgm:cxn modelId="{89C578FE-A942-5141-85E4-5DD8B987C93F}" type="presParOf" srcId="{01E0ED70-4B2F-6040-9754-52DDB707A1B1}" destId="{B0256967-F05A-3D45-AC35-05AED4E6BAEB}" srcOrd="1" destOrd="0" presId="urn:microsoft.com/office/officeart/2008/layout/LinedList"/>
    <dgm:cxn modelId="{E4B064EB-8FBB-8D46-8D7D-442502B3038D}" type="presParOf" srcId="{64DCE3CE-10D3-C442-A6CB-BAA9FF3A21D2}" destId="{D81719EB-555D-E047-8041-A9A22E66A2A4}" srcOrd="8" destOrd="0" presId="urn:microsoft.com/office/officeart/2008/layout/LinedList"/>
    <dgm:cxn modelId="{0139F3F1-D6F7-DA49-AD4D-439C63660367}" type="presParOf" srcId="{64DCE3CE-10D3-C442-A6CB-BAA9FF3A21D2}" destId="{2E13B59A-AE1C-D442-98D4-9B3F3713966A}" srcOrd="9" destOrd="0" presId="urn:microsoft.com/office/officeart/2008/layout/LinedList"/>
    <dgm:cxn modelId="{119D8054-8418-D34B-9CFB-3AD700EB57C3}" type="presParOf" srcId="{2E13B59A-AE1C-D442-98D4-9B3F3713966A}" destId="{681178AF-E82E-0148-A6A1-8F1A62586F24}" srcOrd="0" destOrd="0" presId="urn:microsoft.com/office/officeart/2008/layout/LinedList"/>
    <dgm:cxn modelId="{5A399EB4-DEC6-9F4B-81D6-3A6C60EEDF25}" type="presParOf" srcId="{2E13B59A-AE1C-D442-98D4-9B3F3713966A}" destId="{4689AFCB-A83D-7342-B1E8-2D2A031F08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E982C8-B210-43B4-8B53-37AB0B4D164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78C2BA-CDA6-4116-A470-3BF883B873ED}">
      <dgm:prSet/>
      <dgm:spPr/>
      <dgm:t>
        <a:bodyPr/>
        <a:lstStyle/>
        <a:p>
          <a:r>
            <a:rPr lang="en-US"/>
            <a:t>Computers use (analyze, understand, generate) natural language</a:t>
          </a:r>
        </a:p>
      </dgm:t>
    </dgm:pt>
    <dgm:pt modelId="{7D2F11D8-B384-4060-84B9-5DD14FCB2DA4}" type="parTrans" cxnId="{75F535C8-3750-40E1-880F-6503925527A4}">
      <dgm:prSet/>
      <dgm:spPr/>
      <dgm:t>
        <a:bodyPr/>
        <a:lstStyle/>
        <a:p>
          <a:endParaRPr lang="en-US"/>
        </a:p>
      </dgm:t>
    </dgm:pt>
    <dgm:pt modelId="{F5070C21-0F75-4CD4-BBB1-F02736CFF4DF}" type="sibTrans" cxnId="{75F535C8-3750-40E1-880F-6503925527A4}">
      <dgm:prSet/>
      <dgm:spPr/>
      <dgm:t>
        <a:bodyPr/>
        <a:lstStyle/>
        <a:p>
          <a:endParaRPr lang="en-US"/>
        </a:p>
      </dgm:t>
    </dgm:pt>
    <dgm:pt modelId="{BF0475F2-E925-4A5C-B41B-FBE2378646CD}">
      <dgm:prSet/>
      <dgm:spPr/>
      <dgm:t>
        <a:bodyPr/>
        <a:lstStyle/>
        <a:p>
          <a:r>
            <a:rPr lang="en-US"/>
            <a:t>Text Processing</a:t>
          </a:r>
        </a:p>
      </dgm:t>
    </dgm:pt>
    <dgm:pt modelId="{FEA9CC57-3665-414B-8E69-9CF02968416E}" type="parTrans" cxnId="{A1EFBE17-05E0-47F2-9F46-00A9C3F662E4}">
      <dgm:prSet/>
      <dgm:spPr/>
      <dgm:t>
        <a:bodyPr/>
        <a:lstStyle/>
        <a:p>
          <a:endParaRPr lang="en-US"/>
        </a:p>
      </dgm:t>
    </dgm:pt>
    <dgm:pt modelId="{413E8A83-75DB-4E5A-AC6C-8449355FB263}" type="sibTrans" cxnId="{A1EFBE17-05E0-47F2-9F46-00A9C3F662E4}">
      <dgm:prSet/>
      <dgm:spPr/>
      <dgm:t>
        <a:bodyPr/>
        <a:lstStyle/>
        <a:p>
          <a:endParaRPr lang="en-US"/>
        </a:p>
      </dgm:t>
    </dgm:pt>
    <dgm:pt modelId="{35B12B85-F976-4968-93BD-A996F85362EE}">
      <dgm:prSet/>
      <dgm:spPr/>
      <dgm:t>
        <a:bodyPr/>
        <a:lstStyle/>
        <a:p>
          <a:r>
            <a:rPr lang="en-US"/>
            <a:t>Lexical: tokenization, part of speech, head, lemmas</a:t>
          </a:r>
        </a:p>
      </dgm:t>
    </dgm:pt>
    <dgm:pt modelId="{A1102D15-0939-4A46-822F-F1D9C612578C}" type="parTrans" cxnId="{665A7424-D61C-4921-B71A-9EEAF2607BCB}">
      <dgm:prSet/>
      <dgm:spPr/>
      <dgm:t>
        <a:bodyPr/>
        <a:lstStyle/>
        <a:p>
          <a:endParaRPr lang="en-US"/>
        </a:p>
      </dgm:t>
    </dgm:pt>
    <dgm:pt modelId="{FB467A3A-631F-4570-BFF6-F2939C3D12CD}" type="sibTrans" cxnId="{665A7424-D61C-4921-B71A-9EEAF2607BCB}">
      <dgm:prSet/>
      <dgm:spPr/>
      <dgm:t>
        <a:bodyPr/>
        <a:lstStyle/>
        <a:p>
          <a:endParaRPr lang="en-US"/>
        </a:p>
      </dgm:t>
    </dgm:pt>
    <dgm:pt modelId="{DF7C4846-7435-4805-B398-6EC0CA07C4AD}">
      <dgm:prSet/>
      <dgm:spPr/>
      <dgm:t>
        <a:bodyPr/>
        <a:lstStyle/>
        <a:p>
          <a:r>
            <a:rPr lang="en-US"/>
            <a:t>Parsing and chunking</a:t>
          </a:r>
        </a:p>
      </dgm:t>
    </dgm:pt>
    <dgm:pt modelId="{F38E91F0-CFDB-4158-8F4C-13F8A0FBBE25}" type="parTrans" cxnId="{21CBA76D-C11B-4D83-9BC2-B7130C0A6D96}">
      <dgm:prSet/>
      <dgm:spPr/>
      <dgm:t>
        <a:bodyPr/>
        <a:lstStyle/>
        <a:p>
          <a:endParaRPr lang="en-US"/>
        </a:p>
      </dgm:t>
    </dgm:pt>
    <dgm:pt modelId="{99DFB4FB-4C49-48A6-B40E-DF2E0FDD2EC0}" type="sibTrans" cxnId="{21CBA76D-C11B-4D83-9BC2-B7130C0A6D96}">
      <dgm:prSet/>
      <dgm:spPr/>
      <dgm:t>
        <a:bodyPr/>
        <a:lstStyle/>
        <a:p>
          <a:endParaRPr lang="en-US"/>
        </a:p>
      </dgm:t>
    </dgm:pt>
    <dgm:pt modelId="{9A21E723-57DB-493F-8AF7-8389065A2389}">
      <dgm:prSet/>
      <dgm:spPr/>
      <dgm:t>
        <a:bodyPr/>
        <a:lstStyle/>
        <a:p>
          <a:r>
            <a:rPr lang="en-US"/>
            <a:t>Semantic tagging: semantic role, word sense</a:t>
          </a:r>
        </a:p>
      </dgm:t>
    </dgm:pt>
    <dgm:pt modelId="{731CF241-166D-4531-83E3-2FF2CD0B4DD4}" type="parTrans" cxnId="{36F39C57-C4B7-4251-9E72-7B986CAFB0CF}">
      <dgm:prSet/>
      <dgm:spPr/>
      <dgm:t>
        <a:bodyPr/>
        <a:lstStyle/>
        <a:p>
          <a:endParaRPr lang="en-US"/>
        </a:p>
      </dgm:t>
    </dgm:pt>
    <dgm:pt modelId="{638DAA34-FCAA-47FC-9DF0-77449BAC78C1}" type="sibTrans" cxnId="{36F39C57-C4B7-4251-9E72-7B986CAFB0CF}">
      <dgm:prSet/>
      <dgm:spPr/>
      <dgm:t>
        <a:bodyPr/>
        <a:lstStyle/>
        <a:p>
          <a:endParaRPr lang="en-US"/>
        </a:p>
      </dgm:t>
    </dgm:pt>
    <dgm:pt modelId="{E5D40DB3-8BBE-4355-8975-2C2E2B440748}">
      <dgm:prSet/>
      <dgm:spPr/>
      <dgm:t>
        <a:bodyPr/>
        <a:lstStyle/>
        <a:p>
          <a:r>
            <a:rPr lang="en-US"/>
            <a:t>Certain expressions: named entities</a:t>
          </a:r>
        </a:p>
      </dgm:t>
    </dgm:pt>
    <dgm:pt modelId="{4BBDCF92-CD7C-4B92-939B-2721B73F9685}" type="parTrans" cxnId="{F9B15B5A-B1F5-4371-8D14-D8E72ED4CCC1}">
      <dgm:prSet/>
      <dgm:spPr/>
      <dgm:t>
        <a:bodyPr/>
        <a:lstStyle/>
        <a:p>
          <a:endParaRPr lang="en-US"/>
        </a:p>
      </dgm:t>
    </dgm:pt>
    <dgm:pt modelId="{9A486C98-044D-416E-9EA3-AE161E8AC189}" type="sibTrans" cxnId="{F9B15B5A-B1F5-4371-8D14-D8E72ED4CCC1}">
      <dgm:prSet/>
      <dgm:spPr/>
      <dgm:t>
        <a:bodyPr/>
        <a:lstStyle/>
        <a:p>
          <a:endParaRPr lang="en-US"/>
        </a:p>
      </dgm:t>
    </dgm:pt>
    <dgm:pt modelId="{CB2F833A-7D17-4D57-84AD-C6560A60B103}">
      <dgm:prSet/>
      <dgm:spPr/>
      <dgm:t>
        <a:bodyPr/>
        <a:lstStyle/>
        <a:p>
          <a:r>
            <a:rPr lang="en-US"/>
            <a:t>Discourse: coreference, discourse segments</a:t>
          </a:r>
        </a:p>
      </dgm:t>
    </dgm:pt>
    <dgm:pt modelId="{A2CBBD4B-F5BF-4C88-99F1-3FF252D182DE}" type="parTrans" cxnId="{9F2C58AA-58B4-4FA5-96AA-95F37E7A58AC}">
      <dgm:prSet/>
      <dgm:spPr/>
      <dgm:t>
        <a:bodyPr/>
        <a:lstStyle/>
        <a:p>
          <a:endParaRPr lang="en-US"/>
        </a:p>
      </dgm:t>
    </dgm:pt>
    <dgm:pt modelId="{4E4609EF-CA6A-4150-B59D-6F11BA423F20}" type="sibTrans" cxnId="{9F2C58AA-58B4-4FA5-96AA-95F37E7A58AC}">
      <dgm:prSet/>
      <dgm:spPr/>
      <dgm:t>
        <a:bodyPr/>
        <a:lstStyle/>
        <a:p>
          <a:endParaRPr lang="en-US"/>
        </a:p>
      </dgm:t>
    </dgm:pt>
    <dgm:pt modelId="{99D906EB-A84C-46F6-8BDF-1C8CFEC9E128}">
      <dgm:prSet/>
      <dgm:spPr/>
      <dgm:t>
        <a:bodyPr/>
        <a:lstStyle/>
        <a:p>
          <a:r>
            <a:rPr lang="en-US"/>
            <a:t>Speech Processing</a:t>
          </a:r>
        </a:p>
      </dgm:t>
    </dgm:pt>
    <dgm:pt modelId="{5D5C1C7B-FA9E-4462-9E24-F85A4F0D0EAA}" type="parTrans" cxnId="{41F8B98C-14F7-4FBF-8DD9-76C48702AC74}">
      <dgm:prSet/>
      <dgm:spPr/>
      <dgm:t>
        <a:bodyPr/>
        <a:lstStyle/>
        <a:p>
          <a:endParaRPr lang="en-US"/>
        </a:p>
      </dgm:t>
    </dgm:pt>
    <dgm:pt modelId="{39C34B93-B978-4411-A431-3001E4A3C2F4}" type="sibTrans" cxnId="{41F8B98C-14F7-4FBF-8DD9-76C48702AC74}">
      <dgm:prSet/>
      <dgm:spPr/>
      <dgm:t>
        <a:bodyPr/>
        <a:lstStyle/>
        <a:p>
          <a:endParaRPr lang="en-US"/>
        </a:p>
      </dgm:t>
    </dgm:pt>
    <dgm:pt modelId="{B0C8ECA3-466E-426D-B480-F30E1C2D20D8}">
      <dgm:prSet/>
      <dgm:spPr/>
      <dgm:t>
        <a:bodyPr/>
        <a:lstStyle/>
        <a:p>
          <a:r>
            <a:rPr lang="en-US"/>
            <a:t>Phonetic transcription</a:t>
          </a:r>
        </a:p>
      </dgm:t>
    </dgm:pt>
    <dgm:pt modelId="{346FBC5D-307C-46D7-BA75-B62AB25D18B9}" type="parTrans" cxnId="{A9B349C4-45F0-4371-A21F-99BF2AC590D4}">
      <dgm:prSet/>
      <dgm:spPr/>
      <dgm:t>
        <a:bodyPr/>
        <a:lstStyle/>
        <a:p>
          <a:endParaRPr lang="en-US"/>
        </a:p>
      </dgm:t>
    </dgm:pt>
    <dgm:pt modelId="{5B0C92C7-7F38-4C60-9F4F-4B936271A627}" type="sibTrans" cxnId="{A9B349C4-45F0-4371-A21F-99BF2AC590D4}">
      <dgm:prSet/>
      <dgm:spPr/>
      <dgm:t>
        <a:bodyPr/>
        <a:lstStyle/>
        <a:p>
          <a:endParaRPr lang="en-US"/>
        </a:p>
      </dgm:t>
    </dgm:pt>
    <dgm:pt modelId="{2E532262-2622-41A1-9748-32A44656B5B1}">
      <dgm:prSet/>
      <dgm:spPr/>
      <dgm:t>
        <a:bodyPr/>
        <a:lstStyle/>
        <a:p>
          <a:r>
            <a:rPr lang="en-US"/>
            <a:t>Segmentation (punctuations)</a:t>
          </a:r>
        </a:p>
      </dgm:t>
    </dgm:pt>
    <dgm:pt modelId="{F7CABE18-2B9F-4B20-947C-11695F7C3A30}" type="parTrans" cxnId="{9576ED37-DCDB-4C34-8759-50ACEAD4430D}">
      <dgm:prSet/>
      <dgm:spPr/>
      <dgm:t>
        <a:bodyPr/>
        <a:lstStyle/>
        <a:p>
          <a:endParaRPr lang="en-US"/>
        </a:p>
      </dgm:t>
    </dgm:pt>
    <dgm:pt modelId="{2C12C51E-2B59-4A02-B633-F85491BDC524}" type="sibTrans" cxnId="{9576ED37-DCDB-4C34-8759-50ACEAD4430D}">
      <dgm:prSet/>
      <dgm:spPr/>
      <dgm:t>
        <a:bodyPr/>
        <a:lstStyle/>
        <a:p>
          <a:endParaRPr lang="en-US"/>
        </a:p>
      </dgm:t>
    </dgm:pt>
    <dgm:pt modelId="{949A4649-8394-492A-AFD0-50881E72DE40}">
      <dgm:prSet/>
      <dgm:spPr/>
      <dgm:t>
        <a:bodyPr/>
        <a:lstStyle/>
        <a:p>
          <a:r>
            <a:rPr lang="en-US"/>
            <a:t>Prosody</a:t>
          </a:r>
        </a:p>
      </dgm:t>
    </dgm:pt>
    <dgm:pt modelId="{F1559877-30CE-4901-A0F6-4DC9BE2F63D6}" type="parTrans" cxnId="{B5CC1076-0DBF-4370-A2F5-E07CE2BACFA9}">
      <dgm:prSet/>
      <dgm:spPr/>
      <dgm:t>
        <a:bodyPr/>
        <a:lstStyle/>
        <a:p>
          <a:endParaRPr lang="en-US"/>
        </a:p>
      </dgm:t>
    </dgm:pt>
    <dgm:pt modelId="{E2B77FEF-93C3-4454-ACB7-4F9A457F9D6B}" type="sibTrans" cxnId="{B5CC1076-0DBF-4370-A2F5-E07CE2BACFA9}">
      <dgm:prSet/>
      <dgm:spPr/>
      <dgm:t>
        <a:bodyPr/>
        <a:lstStyle/>
        <a:p>
          <a:endParaRPr lang="en-US"/>
        </a:p>
      </dgm:t>
    </dgm:pt>
    <dgm:pt modelId="{47A7559E-AC2B-7446-9E9E-55A1F7629EBF}" type="pres">
      <dgm:prSet presAssocID="{12E982C8-B210-43B4-8B53-37AB0B4D1645}" presName="linear" presStyleCnt="0">
        <dgm:presLayoutVars>
          <dgm:animLvl val="lvl"/>
          <dgm:resizeHandles val="exact"/>
        </dgm:presLayoutVars>
      </dgm:prSet>
      <dgm:spPr/>
    </dgm:pt>
    <dgm:pt modelId="{C6098FB4-9962-6945-B30E-00996F6AABDA}" type="pres">
      <dgm:prSet presAssocID="{3778C2BA-CDA6-4116-A470-3BF883B87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368C9A-70D3-3B49-BA49-01D180CD7763}" type="pres">
      <dgm:prSet presAssocID="{F5070C21-0F75-4CD4-BBB1-F02736CFF4DF}" presName="spacer" presStyleCnt="0"/>
      <dgm:spPr/>
    </dgm:pt>
    <dgm:pt modelId="{31A57C6B-1C5C-574A-9A73-7BE254202ABD}" type="pres">
      <dgm:prSet presAssocID="{BF0475F2-E925-4A5C-B41B-FBE2378646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043E6D-56C8-C54E-BEEC-D2E8F2EB1B15}" type="pres">
      <dgm:prSet presAssocID="{BF0475F2-E925-4A5C-B41B-FBE2378646CD}" presName="childText" presStyleLbl="revTx" presStyleIdx="0" presStyleCnt="2">
        <dgm:presLayoutVars>
          <dgm:bulletEnabled val="1"/>
        </dgm:presLayoutVars>
      </dgm:prSet>
      <dgm:spPr/>
    </dgm:pt>
    <dgm:pt modelId="{74E3E25A-79A2-5742-BEE4-EBA831FA448E}" type="pres">
      <dgm:prSet presAssocID="{99D906EB-A84C-46F6-8BDF-1C8CFEC9E12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D6AE4EA-9941-D642-BBD3-9C3925981BEE}" type="pres">
      <dgm:prSet presAssocID="{99D906EB-A84C-46F6-8BDF-1C8CFEC9E12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AC1120E-585F-6D43-A34E-CBE4F6257EDE}" type="presOf" srcId="{35B12B85-F976-4968-93BD-A996F85362EE}" destId="{DC043E6D-56C8-C54E-BEEC-D2E8F2EB1B15}" srcOrd="0" destOrd="0" presId="urn:microsoft.com/office/officeart/2005/8/layout/vList2"/>
    <dgm:cxn modelId="{A1EFBE17-05E0-47F2-9F46-00A9C3F662E4}" srcId="{12E982C8-B210-43B4-8B53-37AB0B4D1645}" destId="{BF0475F2-E925-4A5C-B41B-FBE2378646CD}" srcOrd="1" destOrd="0" parTransId="{FEA9CC57-3665-414B-8E69-9CF02968416E}" sibTransId="{413E8A83-75DB-4E5A-AC6C-8449355FB263}"/>
    <dgm:cxn modelId="{665A7424-D61C-4921-B71A-9EEAF2607BCB}" srcId="{BF0475F2-E925-4A5C-B41B-FBE2378646CD}" destId="{35B12B85-F976-4968-93BD-A996F85362EE}" srcOrd="0" destOrd="0" parTransId="{A1102D15-0939-4A46-822F-F1D9C612578C}" sibTransId="{FB467A3A-631F-4570-BFF6-F2939C3D12CD}"/>
    <dgm:cxn modelId="{9576ED37-DCDB-4C34-8759-50ACEAD4430D}" srcId="{99D906EB-A84C-46F6-8BDF-1C8CFEC9E128}" destId="{2E532262-2622-41A1-9748-32A44656B5B1}" srcOrd="1" destOrd="0" parTransId="{F7CABE18-2B9F-4B20-947C-11695F7C3A30}" sibTransId="{2C12C51E-2B59-4A02-B633-F85491BDC524}"/>
    <dgm:cxn modelId="{CA9D3D43-B67F-0D47-91DF-87432A8C1A02}" type="presOf" srcId="{3778C2BA-CDA6-4116-A470-3BF883B873ED}" destId="{C6098FB4-9962-6945-B30E-00996F6AABDA}" srcOrd="0" destOrd="0" presId="urn:microsoft.com/office/officeart/2005/8/layout/vList2"/>
    <dgm:cxn modelId="{D1D9D94B-E425-5644-88FA-0ADC90E5672E}" type="presOf" srcId="{DF7C4846-7435-4805-B398-6EC0CA07C4AD}" destId="{DC043E6D-56C8-C54E-BEEC-D2E8F2EB1B15}" srcOrd="0" destOrd="1" presId="urn:microsoft.com/office/officeart/2005/8/layout/vList2"/>
    <dgm:cxn modelId="{36F39C57-C4B7-4251-9E72-7B986CAFB0CF}" srcId="{BF0475F2-E925-4A5C-B41B-FBE2378646CD}" destId="{9A21E723-57DB-493F-8AF7-8389065A2389}" srcOrd="2" destOrd="0" parTransId="{731CF241-166D-4531-83E3-2FF2CD0B4DD4}" sibTransId="{638DAA34-FCAA-47FC-9DF0-77449BAC78C1}"/>
    <dgm:cxn modelId="{F9B15B5A-B1F5-4371-8D14-D8E72ED4CCC1}" srcId="{BF0475F2-E925-4A5C-B41B-FBE2378646CD}" destId="{E5D40DB3-8BBE-4355-8975-2C2E2B440748}" srcOrd="3" destOrd="0" parTransId="{4BBDCF92-CD7C-4B92-939B-2721B73F9685}" sibTransId="{9A486C98-044D-416E-9EA3-AE161E8AC189}"/>
    <dgm:cxn modelId="{97619A5A-E622-B542-B205-785246BD8886}" type="presOf" srcId="{12E982C8-B210-43B4-8B53-37AB0B4D1645}" destId="{47A7559E-AC2B-7446-9E9E-55A1F7629EBF}" srcOrd="0" destOrd="0" presId="urn:microsoft.com/office/officeart/2005/8/layout/vList2"/>
    <dgm:cxn modelId="{0DAFEC5F-E006-334C-8F41-87F9E331F6FA}" type="presOf" srcId="{B0C8ECA3-466E-426D-B480-F30E1C2D20D8}" destId="{7D6AE4EA-9941-D642-BBD3-9C3925981BEE}" srcOrd="0" destOrd="0" presId="urn:microsoft.com/office/officeart/2005/8/layout/vList2"/>
    <dgm:cxn modelId="{21CBA76D-C11B-4D83-9BC2-B7130C0A6D96}" srcId="{BF0475F2-E925-4A5C-B41B-FBE2378646CD}" destId="{DF7C4846-7435-4805-B398-6EC0CA07C4AD}" srcOrd="1" destOrd="0" parTransId="{F38E91F0-CFDB-4158-8F4C-13F8A0FBBE25}" sibTransId="{99DFB4FB-4C49-48A6-B40E-DF2E0FDD2EC0}"/>
    <dgm:cxn modelId="{D7C07471-4535-354E-823B-5E3295EB5053}" type="presOf" srcId="{CB2F833A-7D17-4D57-84AD-C6560A60B103}" destId="{DC043E6D-56C8-C54E-BEEC-D2E8F2EB1B15}" srcOrd="0" destOrd="4" presId="urn:microsoft.com/office/officeart/2005/8/layout/vList2"/>
    <dgm:cxn modelId="{B5CC1076-0DBF-4370-A2F5-E07CE2BACFA9}" srcId="{99D906EB-A84C-46F6-8BDF-1C8CFEC9E128}" destId="{949A4649-8394-492A-AFD0-50881E72DE40}" srcOrd="2" destOrd="0" parTransId="{F1559877-30CE-4901-A0F6-4DC9BE2F63D6}" sibTransId="{E2B77FEF-93C3-4454-ACB7-4F9A457F9D6B}"/>
    <dgm:cxn modelId="{73231D8C-9936-7946-B9BD-2C0FBE382C0D}" type="presOf" srcId="{99D906EB-A84C-46F6-8BDF-1C8CFEC9E128}" destId="{74E3E25A-79A2-5742-BEE4-EBA831FA448E}" srcOrd="0" destOrd="0" presId="urn:microsoft.com/office/officeart/2005/8/layout/vList2"/>
    <dgm:cxn modelId="{41F8B98C-14F7-4FBF-8DD9-76C48702AC74}" srcId="{12E982C8-B210-43B4-8B53-37AB0B4D1645}" destId="{99D906EB-A84C-46F6-8BDF-1C8CFEC9E128}" srcOrd="2" destOrd="0" parTransId="{5D5C1C7B-FA9E-4462-9E24-F85A4F0D0EAA}" sibTransId="{39C34B93-B978-4411-A431-3001E4A3C2F4}"/>
    <dgm:cxn modelId="{9F2C58AA-58B4-4FA5-96AA-95F37E7A58AC}" srcId="{BF0475F2-E925-4A5C-B41B-FBE2378646CD}" destId="{CB2F833A-7D17-4D57-84AD-C6560A60B103}" srcOrd="4" destOrd="0" parTransId="{A2CBBD4B-F5BF-4C88-99F1-3FF252D182DE}" sibTransId="{4E4609EF-CA6A-4150-B59D-6F11BA423F20}"/>
    <dgm:cxn modelId="{DF8CCCB0-9FCE-374A-A088-77FBB66A836F}" type="presOf" srcId="{BF0475F2-E925-4A5C-B41B-FBE2378646CD}" destId="{31A57C6B-1C5C-574A-9A73-7BE254202ABD}" srcOrd="0" destOrd="0" presId="urn:microsoft.com/office/officeart/2005/8/layout/vList2"/>
    <dgm:cxn modelId="{A9B349C4-45F0-4371-A21F-99BF2AC590D4}" srcId="{99D906EB-A84C-46F6-8BDF-1C8CFEC9E128}" destId="{B0C8ECA3-466E-426D-B480-F30E1C2D20D8}" srcOrd="0" destOrd="0" parTransId="{346FBC5D-307C-46D7-BA75-B62AB25D18B9}" sibTransId="{5B0C92C7-7F38-4C60-9F4F-4B936271A627}"/>
    <dgm:cxn modelId="{75F535C8-3750-40E1-880F-6503925527A4}" srcId="{12E982C8-B210-43B4-8B53-37AB0B4D1645}" destId="{3778C2BA-CDA6-4116-A470-3BF883B873ED}" srcOrd="0" destOrd="0" parTransId="{7D2F11D8-B384-4060-84B9-5DD14FCB2DA4}" sibTransId="{F5070C21-0F75-4CD4-BBB1-F02736CFF4DF}"/>
    <dgm:cxn modelId="{F4F711CF-7D57-AB40-9581-E4C08B8111A8}" type="presOf" srcId="{949A4649-8394-492A-AFD0-50881E72DE40}" destId="{7D6AE4EA-9941-D642-BBD3-9C3925981BEE}" srcOrd="0" destOrd="2" presId="urn:microsoft.com/office/officeart/2005/8/layout/vList2"/>
    <dgm:cxn modelId="{1A813ED6-B159-3749-8796-0F4EC131A24E}" type="presOf" srcId="{2E532262-2622-41A1-9748-32A44656B5B1}" destId="{7D6AE4EA-9941-D642-BBD3-9C3925981BEE}" srcOrd="0" destOrd="1" presId="urn:microsoft.com/office/officeart/2005/8/layout/vList2"/>
    <dgm:cxn modelId="{EB558DE0-5615-6749-A416-783791A979FC}" type="presOf" srcId="{E5D40DB3-8BBE-4355-8975-2C2E2B440748}" destId="{DC043E6D-56C8-C54E-BEEC-D2E8F2EB1B15}" srcOrd="0" destOrd="3" presId="urn:microsoft.com/office/officeart/2005/8/layout/vList2"/>
    <dgm:cxn modelId="{FE7E87F5-A5E0-584C-B2B3-8558680A35AE}" type="presOf" srcId="{9A21E723-57DB-493F-8AF7-8389065A2389}" destId="{DC043E6D-56C8-C54E-BEEC-D2E8F2EB1B15}" srcOrd="0" destOrd="2" presId="urn:microsoft.com/office/officeart/2005/8/layout/vList2"/>
    <dgm:cxn modelId="{8FE94CE3-F82B-3C43-8BC8-0AAE1673B991}" type="presParOf" srcId="{47A7559E-AC2B-7446-9E9E-55A1F7629EBF}" destId="{C6098FB4-9962-6945-B30E-00996F6AABDA}" srcOrd="0" destOrd="0" presId="urn:microsoft.com/office/officeart/2005/8/layout/vList2"/>
    <dgm:cxn modelId="{1540B9F4-0719-364E-BF09-66174FE87B88}" type="presParOf" srcId="{47A7559E-AC2B-7446-9E9E-55A1F7629EBF}" destId="{BC368C9A-70D3-3B49-BA49-01D180CD7763}" srcOrd="1" destOrd="0" presId="urn:microsoft.com/office/officeart/2005/8/layout/vList2"/>
    <dgm:cxn modelId="{FF874411-DC53-9245-8965-F47F6D75027D}" type="presParOf" srcId="{47A7559E-AC2B-7446-9E9E-55A1F7629EBF}" destId="{31A57C6B-1C5C-574A-9A73-7BE254202ABD}" srcOrd="2" destOrd="0" presId="urn:microsoft.com/office/officeart/2005/8/layout/vList2"/>
    <dgm:cxn modelId="{83A95B43-1389-384D-8BC2-7D8F6B519947}" type="presParOf" srcId="{47A7559E-AC2B-7446-9E9E-55A1F7629EBF}" destId="{DC043E6D-56C8-C54E-BEEC-D2E8F2EB1B15}" srcOrd="3" destOrd="0" presId="urn:microsoft.com/office/officeart/2005/8/layout/vList2"/>
    <dgm:cxn modelId="{56C1382A-084C-834B-ABE6-81C35045AB75}" type="presParOf" srcId="{47A7559E-AC2B-7446-9E9E-55A1F7629EBF}" destId="{74E3E25A-79A2-5742-BEE4-EBA831FA448E}" srcOrd="4" destOrd="0" presId="urn:microsoft.com/office/officeart/2005/8/layout/vList2"/>
    <dgm:cxn modelId="{392B5E2B-13E8-1742-8B8A-D7C5EF0E2F36}" type="presParOf" srcId="{47A7559E-AC2B-7446-9E9E-55A1F7629EBF}" destId="{7D6AE4EA-9941-D642-BBD3-9C3925981BE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A84879-E586-406E-B731-07113A7A296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69A685-1BB8-4CF3-B4A8-08F4132D3719}">
      <dgm:prSet/>
      <dgm:spPr/>
      <dgm:t>
        <a:bodyPr/>
        <a:lstStyle/>
        <a:p>
          <a:r>
            <a:rPr lang="en-US" baseline="0"/>
            <a:t>Objective: To get the student ready to have a fair understanding of the </a:t>
          </a:r>
          <a:endParaRPr lang="en-US"/>
        </a:p>
      </dgm:t>
    </dgm:pt>
    <dgm:pt modelId="{E2CB06E8-6651-4D07-9187-D2FDF3118262}" type="parTrans" cxnId="{5D069A5C-6658-40EE-9CE4-258E7C4A2254}">
      <dgm:prSet/>
      <dgm:spPr/>
      <dgm:t>
        <a:bodyPr/>
        <a:lstStyle/>
        <a:p>
          <a:endParaRPr lang="en-US"/>
        </a:p>
      </dgm:t>
    </dgm:pt>
    <dgm:pt modelId="{363E4FFB-C7B6-4F5B-892F-7953F6770584}" type="sibTrans" cxnId="{5D069A5C-6658-40EE-9CE4-258E7C4A2254}">
      <dgm:prSet/>
      <dgm:spPr/>
      <dgm:t>
        <a:bodyPr/>
        <a:lstStyle/>
        <a:p>
          <a:endParaRPr lang="en-US"/>
        </a:p>
      </dgm:t>
    </dgm:pt>
    <dgm:pt modelId="{0536A1CB-2CD0-4455-A914-B14B1E2F0608}">
      <dgm:prSet/>
      <dgm:spPr/>
      <dgm:t>
        <a:bodyPr/>
        <a:lstStyle/>
        <a:p>
          <a:r>
            <a:rPr lang="en-US" baseline="0"/>
            <a:t>Challenges</a:t>
          </a:r>
          <a:endParaRPr lang="en-US"/>
        </a:p>
      </dgm:t>
    </dgm:pt>
    <dgm:pt modelId="{46435B6C-7484-4C16-835B-A0D56B659AB3}" type="parTrans" cxnId="{6B735271-C5AD-423B-8C8C-41B7B3C31120}">
      <dgm:prSet/>
      <dgm:spPr/>
      <dgm:t>
        <a:bodyPr/>
        <a:lstStyle/>
        <a:p>
          <a:endParaRPr lang="en-US"/>
        </a:p>
      </dgm:t>
    </dgm:pt>
    <dgm:pt modelId="{C44D52F5-3A21-46A3-9883-B26191A3A300}" type="sibTrans" cxnId="{6B735271-C5AD-423B-8C8C-41B7B3C31120}">
      <dgm:prSet/>
      <dgm:spPr/>
      <dgm:t>
        <a:bodyPr/>
        <a:lstStyle/>
        <a:p>
          <a:endParaRPr lang="en-US"/>
        </a:p>
      </dgm:t>
    </dgm:pt>
    <dgm:pt modelId="{E9654C5B-0E83-4052-ADDF-88D4E93EEE80}">
      <dgm:prSet/>
      <dgm:spPr/>
      <dgm:t>
        <a:bodyPr/>
        <a:lstStyle/>
        <a:p>
          <a:r>
            <a:rPr lang="en-US" baseline="0"/>
            <a:t>Tasks</a:t>
          </a:r>
          <a:endParaRPr lang="en-US"/>
        </a:p>
      </dgm:t>
    </dgm:pt>
    <dgm:pt modelId="{45A09EA0-EDF5-4532-B500-E7F10A0CBF17}" type="parTrans" cxnId="{4D0E3D84-50CF-4CE9-849C-F1A12C817BFF}">
      <dgm:prSet/>
      <dgm:spPr/>
      <dgm:t>
        <a:bodyPr/>
        <a:lstStyle/>
        <a:p>
          <a:endParaRPr lang="en-US"/>
        </a:p>
      </dgm:t>
    </dgm:pt>
    <dgm:pt modelId="{FA22C3EE-7D2E-483C-8D7B-C072E1934320}" type="sibTrans" cxnId="{4D0E3D84-50CF-4CE9-849C-F1A12C817BFF}">
      <dgm:prSet/>
      <dgm:spPr/>
      <dgm:t>
        <a:bodyPr/>
        <a:lstStyle/>
        <a:p>
          <a:endParaRPr lang="en-US"/>
        </a:p>
      </dgm:t>
    </dgm:pt>
    <dgm:pt modelId="{A4BBA6C5-69DE-41B9-ABE8-6240381CE6FF}">
      <dgm:prSet/>
      <dgm:spPr/>
      <dgm:t>
        <a:bodyPr/>
        <a:lstStyle/>
        <a:p>
          <a:r>
            <a:rPr lang="en-US" baseline="0"/>
            <a:t>Techniques </a:t>
          </a:r>
          <a:endParaRPr lang="en-US"/>
        </a:p>
      </dgm:t>
    </dgm:pt>
    <dgm:pt modelId="{898A9DD8-FE4F-4031-9CBB-EF959B29AF48}" type="parTrans" cxnId="{0B37311E-3AA5-414A-98DD-3D65D28D8208}">
      <dgm:prSet/>
      <dgm:spPr/>
      <dgm:t>
        <a:bodyPr/>
        <a:lstStyle/>
        <a:p>
          <a:endParaRPr lang="en-US"/>
        </a:p>
      </dgm:t>
    </dgm:pt>
    <dgm:pt modelId="{6B98B150-1B03-4D03-847C-63D5E01E9C3E}" type="sibTrans" cxnId="{0B37311E-3AA5-414A-98DD-3D65D28D8208}">
      <dgm:prSet/>
      <dgm:spPr/>
      <dgm:t>
        <a:bodyPr/>
        <a:lstStyle/>
        <a:p>
          <a:endParaRPr lang="en-US"/>
        </a:p>
      </dgm:t>
    </dgm:pt>
    <dgm:pt modelId="{496E4516-FC5B-4B73-B716-68EA38239AAC}">
      <dgm:prSet/>
      <dgm:spPr/>
      <dgm:t>
        <a:bodyPr/>
        <a:lstStyle/>
        <a:p>
          <a:r>
            <a:rPr lang="en-US" baseline="0" dirty="0"/>
            <a:t>philosophies </a:t>
          </a:r>
          <a:endParaRPr lang="en-US" dirty="0"/>
        </a:p>
      </dgm:t>
    </dgm:pt>
    <dgm:pt modelId="{E90605CC-77AD-4E6C-AB1F-A3C3EF63930E}" type="parTrans" cxnId="{558B9669-E15F-43A0-94D2-27063C797091}">
      <dgm:prSet/>
      <dgm:spPr/>
      <dgm:t>
        <a:bodyPr/>
        <a:lstStyle/>
        <a:p>
          <a:endParaRPr lang="en-US"/>
        </a:p>
      </dgm:t>
    </dgm:pt>
    <dgm:pt modelId="{11CEA82E-E4E5-4DC5-AF3D-BA596FACC23C}" type="sibTrans" cxnId="{558B9669-E15F-43A0-94D2-27063C797091}">
      <dgm:prSet/>
      <dgm:spPr/>
      <dgm:t>
        <a:bodyPr/>
        <a:lstStyle/>
        <a:p>
          <a:endParaRPr lang="en-US"/>
        </a:p>
      </dgm:t>
    </dgm:pt>
    <dgm:pt modelId="{5072902C-6E17-5C40-AEF3-CBDC1E7B4C48}" type="pres">
      <dgm:prSet presAssocID="{C5A84879-E586-406E-B731-07113A7A296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F607721-41C7-F74C-8C8A-33E1D2675425}" type="pres">
      <dgm:prSet presAssocID="{4D69A685-1BB8-4CF3-B4A8-08F4132D3719}" presName="root1" presStyleCnt="0"/>
      <dgm:spPr/>
    </dgm:pt>
    <dgm:pt modelId="{1CCD70FA-8414-B247-8D89-16266E02BE84}" type="pres">
      <dgm:prSet presAssocID="{4D69A685-1BB8-4CF3-B4A8-08F4132D3719}" presName="LevelOneTextNode" presStyleLbl="node0" presStyleIdx="0" presStyleCnt="1">
        <dgm:presLayoutVars>
          <dgm:chPref val="3"/>
        </dgm:presLayoutVars>
      </dgm:prSet>
      <dgm:spPr/>
    </dgm:pt>
    <dgm:pt modelId="{278A5D37-1C8D-B849-B17C-8FB649DD80B1}" type="pres">
      <dgm:prSet presAssocID="{4D69A685-1BB8-4CF3-B4A8-08F4132D3719}" presName="level2hierChild" presStyleCnt="0"/>
      <dgm:spPr/>
    </dgm:pt>
    <dgm:pt modelId="{596B2264-725F-A746-8B66-E57B30D6A30F}" type="pres">
      <dgm:prSet presAssocID="{46435B6C-7484-4C16-835B-A0D56B659AB3}" presName="conn2-1" presStyleLbl="parChTrans1D2" presStyleIdx="0" presStyleCnt="4"/>
      <dgm:spPr/>
    </dgm:pt>
    <dgm:pt modelId="{EC50947F-ACF6-D145-B8A3-8300FC5FA803}" type="pres">
      <dgm:prSet presAssocID="{46435B6C-7484-4C16-835B-A0D56B659AB3}" presName="connTx" presStyleLbl="parChTrans1D2" presStyleIdx="0" presStyleCnt="4"/>
      <dgm:spPr/>
    </dgm:pt>
    <dgm:pt modelId="{17F7075D-8BB6-5A41-8208-9BAF18AA77F1}" type="pres">
      <dgm:prSet presAssocID="{0536A1CB-2CD0-4455-A914-B14B1E2F0608}" presName="root2" presStyleCnt="0"/>
      <dgm:spPr/>
    </dgm:pt>
    <dgm:pt modelId="{546B9947-EEDB-A546-A8E9-166D2079076B}" type="pres">
      <dgm:prSet presAssocID="{0536A1CB-2CD0-4455-A914-B14B1E2F0608}" presName="LevelTwoTextNode" presStyleLbl="node2" presStyleIdx="0" presStyleCnt="4">
        <dgm:presLayoutVars>
          <dgm:chPref val="3"/>
        </dgm:presLayoutVars>
      </dgm:prSet>
      <dgm:spPr/>
    </dgm:pt>
    <dgm:pt modelId="{ACE6D27C-D1F2-AA42-B943-14C7058D8C6B}" type="pres">
      <dgm:prSet presAssocID="{0536A1CB-2CD0-4455-A914-B14B1E2F0608}" presName="level3hierChild" presStyleCnt="0"/>
      <dgm:spPr/>
    </dgm:pt>
    <dgm:pt modelId="{D1B88C13-5C7F-0247-BF43-72631E459D98}" type="pres">
      <dgm:prSet presAssocID="{45A09EA0-EDF5-4532-B500-E7F10A0CBF17}" presName="conn2-1" presStyleLbl="parChTrans1D2" presStyleIdx="1" presStyleCnt="4"/>
      <dgm:spPr/>
    </dgm:pt>
    <dgm:pt modelId="{1031D2B1-6BB1-B443-996C-9430659FCE34}" type="pres">
      <dgm:prSet presAssocID="{45A09EA0-EDF5-4532-B500-E7F10A0CBF17}" presName="connTx" presStyleLbl="parChTrans1D2" presStyleIdx="1" presStyleCnt="4"/>
      <dgm:spPr/>
    </dgm:pt>
    <dgm:pt modelId="{8B63930C-2061-554D-B23C-D14C2F8ACC0C}" type="pres">
      <dgm:prSet presAssocID="{E9654C5B-0E83-4052-ADDF-88D4E93EEE80}" presName="root2" presStyleCnt="0"/>
      <dgm:spPr/>
    </dgm:pt>
    <dgm:pt modelId="{FE94ADA4-B101-B740-8864-74733FD58204}" type="pres">
      <dgm:prSet presAssocID="{E9654C5B-0E83-4052-ADDF-88D4E93EEE80}" presName="LevelTwoTextNode" presStyleLbl="node2" presStyleIdx="1" presStyleCnt="4">
        <dgm:presLayoutVars>
          <dgm:chPref val="3"/>
        </dgm:presLayoutVars>
      </dgm:prSet>
      <dgm:spPr/>
    </dgm:pt>
    <dgm:pt modelId="{97C58EDD-9ACE-5F4A-BFBA-11396D97DF4C}" type="pres">
      <dgm:prSet presAssocID="{E9654C5B-0E83-4052-ADDF-88D4E93EEE80}" presName="level3hierChild" presStyleCnt="0"/>
      <dgm:spPr/>
    </dgm:pt>
    <dgm:pt modelId="{B2675F86-CC05-0B45-A788-A242304D6EB9}" type="pres">
      <dgm:prSet presAssocID="{898A9DD8-FE4F-4031-9CBB-EF959B29AF48}" presName="conn2-1" presStyleLbl="parChTrans1D2" presStyleIdx="2" presStyleCnt="4"/>
      <dgm:spPr/>
    </dgm:pt>
    <dgm:pt modelId="{19765ECC-B281-1D40-82D8-DB27582ACC77}" type="pres">
      <dgm:prSet presAssocID="{898A9DD8-FE4F-4031-9CBB-EF959B29AF48}" presName="connTx" presStyleLbl="parChTrans1D2" presStyleIdx="2" presStyleCnt="4"/>
      <dgm:spPr/>
    </dgm:pt>
    <dgm:pt modelId="{352B100E-AD0E-0C45-973D-CE141A867515}" type="pres">
      <dgm:prSet presAssocID="{A4BBA6C5-69DE-41B9-ABE8-6240381CE6FF}" presName="root2" presStyleCnt="0"/>
      <dgm:spPr/>
    </dgm:pt>
    <dgm:pt modelId="{7CF67F07-FCDA-A54B-8317-C01BC3BE7902}" type="pres">
      <dgm:prSet presAssocID="{A4BBA6C5-69DE-41B9-ABE8-6240381CE6FF}" presName="LevelTwoTextNode" presStyleLbl="node2" presStyleIdx="2" presStyleCnt="4">
        <dgm:presLayoutVars>
          <dgm:chPref val="3"/>
        </dgm:presLayoutVars>
      </dgm:prSet>
      <dgm:spPr/>
    </dgm:pt>
    <dgm:pt modelId="{5FB4B6B4-A0C0-4246-9BEA-AF2BCAA07C31}" type="pres">
      <dgm:prSet presAssocID="{A4BBA6C5-69DE-41B9-ABE8-6240381CE6FF}" presName="level3hierChild" presStyleCnt="0"/>
      <dgm:spPr/>
    </dgm:pt>
    <dgm:pt modelId="{4B3AB53E-01A0-5942-B0C5-6E1A85260AAE}" type="pres">
      <dgm:prSet presAssocID="{E90605CC-77AD-4E6C-AB1F-A3C3EF63930E}" presName="conn2-1" presStyleLbl="parChTrans1D2" presStyleIdx="3" presStyleCnt="4"/>
      <dgm:spPr/>
    </dgm:pt>
    <dgm:pt modelId="{2D833DE7-3A39-E64E-A0CA-6BA62A71A3C6}" type="pres">
      <dgm:prSet presAssocID="{E90605CC-77AD-4E6C-AB1F-A3C3EF63930E}" presName="connTx" presStyleLbl="parChTrans1D2" presStyleIdx="3" presStyleCnt="4"/>
      <dgm:spPr/>
    </dgm:pt>
    <dgm:pt modelId="{722B3644-B10F-C448-B38E-0D8818984C46}" type="pres">
      <dgm:prSet presAssocID="{496E4516-FC5B-4B73-B716-68EA38239AAC}" presName="root2" presStyleCnt="0"/>
      <dgm:spPr/>
    </dgm:pt>
    <dgm:pt modelId="{BEE938E8-BCAC-4A4C-93BF-FF993A49A5FD}" type="pres">
      <dgm:prSet presAssocID="{496E4516-FC5B-4B73-B716-68EA38239AAC}" presName="LevelTwoTextNode" presStyleLbl="node2" presStyleIdx="3" presStyleCnt="4">
        <dgm:presLayoutVars>
          <dgm:chPref val="3"/>
        </dgm:presLayoutVars>
      </dgm:prSet>
      <dgm:spPr/>
    </dgm:pt>
    <dgm:pt modelId="{C2E0E6CD-0B03-0444-9C59-83BCEE786D00}" type="pres">
      <dgm:prSet presAssocID="{496E4516-FC5B-4B73-B716-68EA38239AAC}" presName="level3hierChild" presStyleCnt="0"/>
      <dgm:spPr/>
    </dgm:pt>
  </dgm:ptLst>
  <dgm:cxnLst>
    <dgm:cxn modelId="{9C4EEC18-2411-4F4D-BA7D-21CAC86947C0}" type="presOf" srcId="{46435B6C-7484-4C16-835B-A0D56B659AB3}" destId="{596B2264-725F-A746-8B66-E57B30D6A30F}" srcOrd="0" destOrd="0" presId="urn:microsoft.com/office/officeart/2005/8/layout/hierarchy2"/>
    <dgm:cxn modelId="{0B37311E-3AA5-414A-98DD-3D65D28D8208}" srcId="{4D69A685-1BB8-4CF3-B4A8-08F4132D3719}" destId="{A4BBA6C5-69DE-41B9-ABE8-6240381CE6FF}" srcOrd="2" destOrd="0" parTransId="{898A9DD8-FE4F-4031-9CBB-EF959B29AF48}" sibTransId="{6B98B150-1B03-4D03-847C-63D5E01E9C3E}"/>
    <dgm:cxn modelId="{B7AA3D2C-82C8-944E-9E6A-BBE96C1C3C53}" type="presOf" srcId="{A4BBA6C5-69DE-41B9-ABE8-6240381CE6FF}" destId="{7CF67F07-FCDA-A54B-8317-C01BC3BE7902}" srcOrd="0" destOrd="0" presId="urn:microsoft.com/office/officeart/2005/8/layout/hierarchy2"/>
    <dgm:cxn modelId="{AF1F6A3A-7A34-244E-91E9-4700A75FFBA5}" type="presOf" srcId="{E90605CC-77AD-4E6C-AB1F-A3C3EF63930E}" destId="{2D833DE7-3A39-E64E-A0CA-6BA62A71A3C6}" srcOrd="1" destOrd="0" presId="urn:microsoft.com/office/officeart/2005/8/layout/hierarchy2"/>
    <dgm:cxn modelId="{D2153E3B-E908-2748-942B-61F1219C39C3}" type="presOf" srcId="{4D69A685-1BB8-4CF3-B4A8-08F4132D3719}" destId="{1CCD70FA-8414-B247-8D89-16266E02BE84}" srcOrd="0" destOrd="0" presId="urn:microsoft.com/office/officeart/2005/8/layout/hierarchy2"/>
    <dgm:cxn modelId="{27ACE252-8031-374B-BE5E-9BB2A288FB34}" type="presOf" srcId="{E90605CC-77AD-4E6C-AB1F-A3C3EF63930E}" destId="{4B3AB53E-01A0-5942-B0C5-6E1A85260AAE}" srcOrd="0" destOrd="0" presId="urn:microsoft.com/office/officeart/2005/8/layout/hierarchy2"/>
    <dgm:cxn modelId="{5D069A5C-6658-40EE-9CE4-258E7C4A2254}" srcId="{C5A84879-E586-406E-B731-07113A7A296A}" destId="{4D69A685-1BB8-4CF3-B4A8-08F4132D3719}" srcOrd="0" destOrd="0" parTransId="{E2CB06E8-6651-4D07-9187-D2FDF3118262}" sibTransId="{363E4FFB-C7B6-4F5B-892F-7953F6770584}"/>
    <dgm:cxn modelId="{87994666-D41F-504E-BC3F-AAEB865A3954}" type="presOf" srcId="{496E4516-FC5B-4B73-B716-68EA38239AAC}" destId="{BEE938E8-BCAC-4A4C-93BF-FF993A49A5FD}" srcOrd="0" destOrd="0" presId="urn:microsoft.com/office/officeart/2005/8/layout/hierarchy2"/>
    <dgm:cxn modelId="{558B9669-E15F-43A0-94D2-27063C797091}" srcId="{4D69A685-1BB8-4CF3-B4A8-08F4132D3719}" destId="{496E4516-FC5B-4B73-B716-68EA38239AAC}" srcOrd="3" destOrd="0" parTransId="{E90605CC-77AD-4E6C-AB1F-A3C3EF63930E}" sibTransId="{11CEA82E-E4E5-4DC5-AF3D-BA596FACC23C}"/>
    <dgm:cxn modelId="{96F5686E-B693-384F-857A-97B12591D7C8}" type="presOf" srcId="{45A09EA0-EDF5-4532-B500-E7F10A0CBF17}" destId="{D1B88C13-5C7F-0247-BF43-72631E459D98}" srcOrd="0" destOrd="0" presId="urn:microsoft.com/office/officeart/2005/8/layout/hierarchy2"/>
    <dgm:cxn modelId="{6B735271-C5AD-423B-8C8C-41B7B3C31120}" srcId="{4D69A685-1BB8-4CF3-B4A8-08F4132D3719}" destId="{0536A1CB-2CD0-4455-A914-B14B1E2F0608}" srcOrd="0" destOrd="0" parTransId="{46435B6C-7484-4C16-835B-A0D56B659AB3}" sibTransId="{C44D52F5-3A21-46A3-9883-B26191A3A300}"/>
    <dgm:cxn modelId="{2E53A47E-3CD5-F94C-ABEB-B674413671ED}" type="presOf" srcId="{46435B6C-7484-4C16-835B-A0D56B659AB3}" destId="{EC50947F-ACF6-D145-B8A3-8300FC5FA803}" srcOrd="1" destOrd="0" presId="urn:microsoft.com/office/officeart/2005/8/layout/hierarchy2"/>
    <dgm:cxn modelId="{4D0E3D84-50CF-4CE9-849C-F1A12C817BFF}" srcId="{4D69A685-1BB8-4CF3-B4A8-08F4132D3719}" destId="{E9654C5B-0E83-4052-ADDF-88D4E93EEE80}" srcOrd="1" destOrd="0" parTransId="{45A09EA0-EDF5-4532-B500-E7F10A0CBF17}" sibTransId="{FA22C3EE-7D2E-483C-8D7B-C072E1934320}"/>
    <dgm:cxn modelId="{D61EDAC4-44F9-8942-BD79-E27507C616C0}" type="presOf" srcId="{0536A1CB-2CD0-4455-A914-B14B1E2F0608}" destId="{546B9947-EEDB-A546-A8E9-166D2079076B}" srcOrd="0" destOrd="0" presId="urn:microsoft.com/office/officeart/2005/8/layout/hierarchy2"/>
    <dgm:cxn modelId="{B0E8FAE4-4EA8-B042-B1FC-F7362764309C}" type="presOf" srcId="{45A09EA0-EDF5-4532-B500-E7F10A0CBF17}" destId="{1031D2B1-6BB1-B443-996C-9430659FCE34}" srcOrd="1" destOrd="0" presId="urn:microsoft.com/office/officeart/2005/8/layout/hierarchy2"/>
    <dgm:cxn modelId="{3A6C1EE6-259A-9749-A472-0A586835971A}" type="presOf" srcId="{C5A84879-E586-406E-B731-07113A7A296A}" destId="{5072902C-6E17-5C40-AEF3-CBDC1E7B4C48}" srcOrd="0" destOrd="0" presId="urn:microsoft.com/office/officeart/2005/8/layout/hierarchy2"/>
    <dgm:cxn modelId="{AA1D7CEA-E80F-1346-BF46-BD14A2722336}" type="presOf" srcId="{898A9DD8-FE4F-4031-9CBB-EF959B29AF48}" destId="{19765ECC-B281-1D40-82D8-DB27582ACC77}" srcOrd="1" destOrd="0" presId="urn:microsoft.com/office/officeart/2005/8/layout/hierarchy2"/>
    <dgm:cxn modelId="{17677BF3-970D-E342-8006-C4F8099FC030}" type="presOf" srcId="{E9654C5B-0E83-4052-ADDF-88D4E93EEE80}" destId="{FE94ADA4-B101-B740-8864-74733FD58204}" srcOrd="0" destOrd="0" presId="urn:microsoft.com/office/officeart/2005/8/layout/hierarchy2"/>
    <dgm:cxn modelId="{1C34A6F3-834F-7C4B-908B-971146F64A5A}" type="presOf" srcId="{898A9DD8-FE4F-4031-9CBB-EF959B29AF48}" destId="{B2675F86-CC05-0B45-A788-A242304D6EB9}" srcOrd="0" destOrd="0" presId="urn:microsoft.com/office/officeart/2005/8/layout/hierarchy2"/>
    <dgm:cxn modelId="{7366EA8D-AD21-0144-BA2E-0B3DE2970D15}" type="presParOf" srcId="{5072902C-6E17-5C40-AEF3-CBDC1E7B4C48}" destId="{EF607721-41C7-F74C-8C8A-33E1D2675425}" srcOrd="0" destOrd="0" presId="urn:microsoft.com/office/officeart/2005/8/layout/hierarchy2"/>
    <dgm:cxn modelId="{6C567265-2AAC-404C-A4CA-DD3EC4C21A73}" type="presParOf" srcId="{EF607721-41C7-F74C-8C8A-33E1D2675425}" destId="{1CCD70FA-8414-B247-8D89-16266E02BE84}" srcOrd="0" destOrd="0" presId="urn:microsoft.com/office/officeart/2005/8/layout/hierarchy2"/>
    <dgm:cxn modelId="{27498503-441C-CC4F-BCEE-C33E70AC05F6}" type="presParOf" srcId="{EF607721-41C7-F74C-8C8A-33E1D2675425}" destId="{278A5D37-1C8D-B849-B17C-8FB649DD80B1}" srcOrd="1" destOrd="0" presId="urn:microsoft.com/office/officeart/2005/8/layout/hierarchy2"/>
    <dgm:cxn modelId="{728C206A-C9ED-B847-BA96-9530601EFE02}" type="presParOf" srcId="{278A5D37-1C8D-B849-B17C-8FB649DD80B1}" destId="{596B2264-725F-A746-8B66-E57B30D6A30F}" srcOrd="0" destOrd="0" presId="urn:microsoft.com/office/officeart/2005/8/layout/hierarchy2"/>
    <dgm:cxn modelId="{4F3BF196-A949-4C44-9B6C-4B9F62AD353F}" type="presParOf" srcId="{596B2264-725F-A746-8B66-E57B30D6A30F}" destId="{EC50947F-ACF6-D145-B8A3-8300FC5FA803}" srcOrd="0" destOrd="0" presId="urn:microsoft.com/office/officeart/2005/8/layout/hierarchy2"/>
    <dgm:cxn modelId="{2797EED8-46F4-CD4D-9027-060C41CC9513}" type="presParOf" srcId="{278A5D37-1C8D-B849-B17C-8FB649DD80B1}" destId="{17F7075D-8BB6-5A41-8208-9BAF18AA77F1}" srcOrd="1" destOrd="0" presId="urn:microsoft.com/office/officeart/2005/8/layout/hierarchy2"/>
    <dgm:cxn modelId="{66865448-7720-774C-817E-2414588EF786}" type="presParOf" srcId="{17F7075D-8BB6-5A41-8208-9BAF18AA77F1}" destId="{546B9947-EEDB-A546-A8E9-166D2079076B}" srcOrd="0" destOrd="0" presId="urn:microsoft.com/office/officeart/2005/8/layout/hierarchy2"/>
    <dgm:cxn modelId="{5742A6FD-2B28-4A4F-8B5D-12ACC1EA3181}" type="presParOf" srcId="{17F7075D-8BB6-5A41-8208-9BAF18AA77F1}" destId="{ACE6D27C-D1F2-AA42-B943-14C7058D8C6B}" srcOrd="1" destOrd="0" presId="urn:microsoft.com/office/officeart/2005/8/layout/hierarchy2"/>
    <dgm:cxn modelId="{02A93747-742B-904F-99A0-E61EEE2F7FE9}" type="presParOf" srcId="{278A5D37-1C8D-B849-B17C-8FB649DD80B1}" destId="{D1B88C13-5C7F-0247-BF43-72631E459D98}" srcOrd="2" destOrd="0" presId="urn:microsoft.com/office/officeart/2005/8/layout/hierarchy2"/>
    <dgm:cxn modelId="{680CEAE0-44AF-D241-BCB3-D291B7DC338F}" type="presParOf" srcId="{D1B88C13-5C7F-0247-BF43-72631E459D98}" destId="{1031D2B1-6BB1-B443-996C-9430659FCE34}" srcOrd="0" destOrd="0" presId="urn:microsoft.com/office/officeart/2005/8/layout/hierarchy2"/>
    <dgm:cxn modelId="{02549136-7A53-1E4C-A454-3EA3FAB8293F}" type="presParOf" srcId="{278A5D37-1C8D-B849-B17C-8FB649DD80B1}" destId="{8B63930C-2061-554D-B23C-D14C2F8ACC0C}" srcOrd="3" destOrd="0" presId="urn:microsoft.com/office/officeart/2005/8/layout/hierarchy2"/>
    <dgm:cxn modelId="{B9B4393E-535F-A74F-85E8-D9175895B9E0}" type="presParOf" srcId="{8B63930C-2061-554D-B23C-D14C2F8ACC0C}" destId="{FE94ADA4-B101-B740-8864-74733FD58204}" srcOrd="0" destOrd="0" presId="urn:microsoft.com/office/officeart/2005/8/layout/hierarchy2"/>
    <dgm:cxn modelId="{DCC1DD95-16CD-8A49-909F-4FE7018735D6}" type="presParOf" srcId="{8B63930C-2061-554D-B23C-D14C2F8ACC0C}" destId="{97C58EDD-9ACE-5F4A-BFBA-11396D97DF4C}" srcOrd="1" destOrd="0" presId="urn:microsoft.com/office/officeart/2005/8/layout/hierarchy2"/>
    <dgm:cxn modelId="{760E1A08-60A8-5741-8786-BE9D3E7858B4}" type="presParOf" srcId="{278A5D37-1C8D-B849-B17C-8FB649DD80B1}" destId="{B2675F86-CC05-0B45-A788-A242304D6EB9}" srcOrd="4" destOrd="0" presId="urn:microsoft.com/office/officeart/2005/8/layout/hierarchy2"/>
    <dgm:cxn modelId="{E469D0CD-3C98-AA4C-B5A6-6375CD7A5402}" type="presParOf" srcId="{B2675F86-CC05-0B45-A788-A242304D6EB9}" destId="{19765ECC-B281-1D40-82D8-DB27582ACC77}" srcOrd="0" destOrd="0" presId="urn:microsoft.com/office/officeart/2005/8/layout/hierarchy2"/>
    <dgm:cxn modelId="{44021D15-C859-0544-9C36-E13515C83C89}" type="presParOf" srcId="{278A5D37-1C8D-B849-B17C-8FB649DD80B1}" destId="{352B100E-AD0E-0C45-973D-CE141A867515}" srcOrd="5" destOrd="0" presId="urn:microsoft.com/office/officeart/2005/8/layout/hierarchy2"/>
    <dgm:cxn modelId="{5C824A66-A826-9F4D-A033-B18A5FFE595D}" type="presParOf" srcId="{352B100E-AD0E-0C45-973D-CE141A867515}" destId="{7CF67F07-FCDA-A54B-8317-C01BC3BE7902}" srcOrd="0" destOrd="0" presId="urn:microsoft.com/office/officeart/2005/8/layout/hierarchy2"/>
    <dgm:cxn modelId="{CFB309BE-73CA-A646-BB51-60F8A9D15B91}" type="presParOf" srcId="{352B100E-AD0E-0C45-973D-CE141A867515}" destId="{5FB4B6B4-A0C0-4246-9BEA-AF2BCAA07C31}" srcOrd="1" destOrd="0" presId="urn:microsoft.com/office/officeart/2005/8/layout/hierarchy2"/>
    <dgm:cxn modelId="{8D88409F-0B02-9146-945F-307F92C4A4BB}" type="presParOf" srcId="{278A5D37-1C8D-B849-B17C-8FB649DD80B1}" destId="{4B3AB53E-01A0-5942-B0C5-6E1A85260AAE}" srcOrd="6" destOrd="0" presId="urn:microsoft.com/office/officeart/2005/8/layout/hierarchy2"/>
    <dgm:cxn modelId="{55409314-B523-EB43-920F-8D90797035E2}" type="presParOf" srcId="{4B3AB53E-01A0-5942-B0C5-6E1A85260AAE}" destId="{2D833DE7-3A39-E64E-A0CA-6BA62A71A3C6}" srcOrd="0" destOrd="0" presId="urn:microsoft.com/office/officeart/2005/8/layout/hierarchy2"/>
    <dgm:cxn modelId="{4D10569C-F58D-964B-8E12-A309C5460B1E}" type="presParOf" srcId="{278A5D37-1C8D-B849-B17C-8FB649DD80B1}" destId="{722B3644-B10F-C448-B38E-0D8818984C46}" srcOrd="7" destOrd="0" presId="urn:microsoft.com/office/officeart/2005/8/layout/hierarchy2"/>
    <dgm:cxn modelId="{96C98A25-FF56-0A4A-9387-F1201F1354C5}" type="presParOf" srcId="{722B3644-B10F-C448-B38E-0D8818984C46}" destId="{BEE938E8-BCAC-4A4C-93BF-FF993A49A5FD}" srcOrd="0" destOrd="0" presId="urn:microsoft.com/office/officeart/2005/8/layout/hierarchy2"/>
    <dgm:cxn modelId="{B07DF2D3-8933-C047-A067-B299DCE6A2F5}" type="presParOf" srcId="{722B3644-B10F-C448-B38E-0D8818984C46}" destId="{C2E0E6CD-0B03-0444-9C59-83BCEE786D0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6DDEB8-1DD0-4B5A-8295-72471BEA05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E82EE2-DA7A-47EE-812D-B4569B96058C}">
      <dgm:prSet/>
      <dgm:spPr/>
      <dgm:t>
        <a:bodyPr/>
        <a:lstStyle/>
        <a:p>
          <a:r>
            <a:rPr lang="en-US"/>
            <a:t>Textual NLP</a:t>
          </a:r>
        </a:p>
      </dgm:t>
    </dgm:pt>
    <dgm:pt modelId="{35C230FE-8D58-453A-84BA-A15857E1F5BB}" type="parTrans" cxnId="{8DBC5C60-8A52-4D2B-9EAF-C97AB1453BF4}">
      <dgm:prSet/>
      <dgm:spPr/>
      <dgm:t>
        <a:bodyPr/>
        <a:lstStyle/>
        <a:p>
          <a:endParaRPr lang="en-US"/>
        </a:p>
      </dgm:t>
    </dgm:pt>
    <dgm:pt modelId="{19E56501-91D5-4D32-A20C-D7369CA4C4B1}" type="sibTrans" cxnId="{8DBC5C60-8A52-4D2B-9EAF-C97AB1453BF4}">
      <dgm:prSet/>
      <dgm:spPr/>
      <dgm:t>
        <a:bodyPr/>
        <a:lstStyle/>
        <a:p>
          <a:endParaRPr lang="en-US"/>
        </a:p>
      </dgm:t>
    </dgm:pt>
    <dgm:pt modelId="{E39AD9BD-75A1-4D53-891B-F9CFC4E30F5E}">
      <dgm:prSet/>
      <dgm:spPr/>
      <dgm:t>
        <a:bodyPr/>
        <a:lstStyle/>
        <a:p>
          <a:r>
            <a:rPr lang="en-US"/>
            <a:t>Address each level and tasks therein</a:t>
          </a:r>
        </a:p>
      </dgm:t>
    </dgm:pt>
    <dgm:pt modelId="{3B7BA5A2-32EC-4DA2-9B31-774DE65A8E35}" type="parTrans" cxnId="{3C810C8C-DAF4-4CE1-8A58-81D624281BB6}">
      <dgm:prSet/>
      <dgm:spPr/>
      <dgm:t>
        <a:bodyPr/>
        <a:lstStyle/>
        <a:p>
          <a:endParaRPr lang="en-US"/>
        </a:p>
      </dgm:t>
    </dgm:pt>
    <dgm:pt modelId="{68992099-9FA4-4D6C-8BD1-4810A0DD8311}" type="sibTrans" cxnId="{3C810C8C-DAF4-4CE1-8A58-81D624281BB6}">
      <dgm:prSet/>
      <dgm:spPr/>
      <dgm:t>
        <a:bodyPr/>
        <a:lstStyle/>
        <a:p>
          <a:endParaRPr lang="en-US"/>
        </a:p>
      </dgm:t>
    </dgm:pt>
    <dgm:pt modelId="{913E6EED-B11D-48ED-9811-BDF33C1DB6C9}">
      <dgm:prSet/>
      <dgm:spPr/>
      <dgm:t>
        <a:bodyPr/>
        <a:lstStyle/>
        <a:p>
          <a:r>
            <a:rPr lang="en-US"/>
            <a:t>Identify areas of interest and build the groundwork</a:t>
          </a:r>
        </a:p>
      </dgm:t>
    </dgm:pt>
    <dgm:pt modelId="{F3B6B58D-4793-4FDA-AB14-C927C040E611}" type="parTrans" cxnId="{41E2FC2E-2867-432E-AEC3-55FE0B0F6583}">
      <dgm:prSet/>
      <dgm:spPr/>
      <dgm:t>
        <a:bodyPr/>
        <a:lstStyle/>
        <a:p>
          <a:endParaRPr lang="en-US"/>
        </a:p>
      </dgm:t>
    </dgm:pt>
    <dgm:pt modelId="{BBC8EEA1-6717-42E3-AE8B-98FC24546ED2}" type="sibTrans" cxnId="{41E2FC2E-2867-432E-AEC3-55FE0B0F6583}">
      <dgm:prSet/>
      <dgm:spPr/>
      <dgm:t>
        <a:bodyPr/>
        <a:lstStyle/>
        <a:p>
          <a:endParaRPr lang="en-US"/>
        </a:p>
      </dgm:t>
    </dgm:pt>
    <dgm:pt modelId="{93C98485-1B47-E24D-A084-982BBBEF0635}" type="pres">
      <dgm:prSet presAssocID="{286DDEB8-1DD0-4B5A-8295-72471BEA0551}" presName="linear" presStyleCnt="0">
        <dgm:presLayoutVars>
          <dgm:animLvl val="lvl"/>
          <dgm:resizeHandles val="exact"/>
        </dgm:presLayoutVars>
      </dgm:prSet>
      <dgm:spPr/>
    </dgm:pt>
    <dgm:pt modelId="{E749AD2D-682B-AC45-9F12-E17425356F8B}" type="pres">
      <dgm:prSet presAssocID="{23E82EE2-DA7A-47EE-812D-B4569B9605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0AAA42-198D-6247-ABD6-E73190691FF6}" type="pres">
      <dgm:prSet presAssocID="{19E56501-91D5-4D32-A20C-D7369CA4C4B1}" presName="spacer" presStyleCnt="0"/>
      <dgm:spPr/>
    </dgm:pt>
    <dgm:pt modelId="{EA8B3F75-98D1-C240-92F6-C1FE85F22A53}" type="pres">
      <dgm:prSet presAssocID="{E39AD9BD-75A1-4D53-891B-F9CFC4E30F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4E3A53-A368-9744-B18E-8570DD21B7CE}" type="pres">
      <dgm:prSet presAssocID="{68992099-9FA4-4D6C-8BD1-4810A0DD8311}" presName="spacer" presStyleCnt="0"/>
      <dgm:spPr/>
    </dgm:pt>
    <dgm:pt modelId="{D42079D4-2478-274F-B614-A22F50BC97F2}" type="pres">
      <dgm:prSet presAssocID="{913E6EED-B11D-48ED-9811-BDF33C1DB6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EB3F24-4BE7-2542-919F-4599D5BB4A8E}" type="presOf" srcId="{913E6EED-B11D-48ED-9811-BDF33C1DB6C9}" destId="{D42079D4-2478-274F-B614-A22F50BC97F2}" srcOrd="0" destOrd="0" presId="urn:microsoft.com/office/officeart/2005/8/layout/vList2"/>
    <dgm:cxn modelId="{41E2FC2E-2867-432E-AEC3-55FE0B0F6583}" srcId="{286DDEB8-1DD0-4B5A-8295-72471BEA0551}" destId="{913E6EED-B11D-48ED-9811-BDF33C1DB6C9}" srcOrd="2" destOrd="0" parTransId="{F3B6B58D-4793-4FDA-AB14-C927C040E611}" sibTransId="{BBC8EEA1-6717-42E3-AE8B-98FC24546ED2}"/>
    <dgm:cxn modelId="{5EDE8A5D-FB9F-684E-A2D5-CD8B3471A98A}" type="presOf" srcId="{286DDEB8-1DD0-4B5A-8295-72471BEA0551}" destId="{93C98485-1B47-E24D-A084-982BBBEF0635}" srcOrd="0" destOrd="0" presId="urn:microsoft.com/office/officeart/2005/8/layout/vList2"/>
    <dgm:cxn modelId="{8DBC5C60-8A52-4D2B-9EAF-C97AB1453BF4}" srcId="{286DDEB8-1DD0-4B5A-8295-72471BEA0551}" destId="{23E82EE2-DA7A-47EE-812D-B4569B96058C}" srcOrd="0" destOrd="0" parTransId="{35C230FE-8D58-453A-84BA-A15857E1F5BB}" sibTransId="{19E56501-91D5-4D32-A20C-D7369CA4C4B1}"/>
    <dgm:cxn modelId="{34C35578-F677-FE4A-94E2-4C18A2C88CA5}" type="presOf" srcId="{23E82EE2-DA7A-47EE-812D-B4569B96058C}" destId="{E749AD2D-682B-AC45-9F12-E17425356F8B}" srcOrd="0" destOrd="0" presId="urn:microsoft.com/office/officeart/2005/8/layout/vList2"/>
    <dgm:cxn modelId="{3C810C8C-DAF4-4CE1-8A58-81D624281BB6}" srcId="{286DDEB8-1DD0-4B5A-8295-72471BEA0551}" destId="{E39AD9BD-75A1-4D53-891B-F9CFC4E30F5E}" srcOrd="1" destOrd="0" parTransId="{3B7BA5A2-32EC-4DA2-9B31-774DE65A8E35}" sibTransId="{68992099-9FA4-4D6C-8BD1-4810A0DD8311}"/>
    <dgm:cxn modelId="{9E7F64E1-342A-8645-A58B-FA6A42911039}" type="presOf" srcId="{E39AD9BD-75A1-4D53-891B-F9CFC4E30F5E}" destId="{EA8B3F75-98D1-C240-92F6-C1FE85F22A53}" srcOrd="0" destOrd="0" presId="urn:microsoft.com/office/officeart/2005/8/layout/vList2"/>
    <dgm:cxn modelId="{FDD0453C-518C-934A-A920-8D769C73D10B}" type="presParOf" srcId="{93C98485-1B47-E24D-A084-982BBBEF0635}" destId="{E749AD2D-682B-AC45-9F12-E17425356F8B}" srcOrd="0" destOrd="0" presId="urn:microsoft.com/office/officeart/2005/8/layout/vList2"/>
    <dgm:cxn modelId="{E7C99788-A2FA-C44A-AEAA-1D2FCC77EB98}" type="presParOf" srcId="{93C98485-1B47-E24D-A084-982BBBEF0635}" destId="{6E0AAA42-198D-6247-ABD6-E73190691FF6}" srcOrd="1" destOrd="0" presId="urn:microsoft.com/office/officeart/2005/8/layout/vList2"/>
    <dgm:cxn modelId="{467A515C-BF6A-944E-89C0-C4381B42D5A3}" type="presParOf" srcId="{93C98485-1B47-E24D-A084-982BBBEF0635}" destId="{EA8B3F75-98D1-C240-92F6-C1FE85F22A53}" srcOrd="2" destOrd="0" presId="urn:microsoft.com/office/officeart/2005/8/layout/vList2"/>
    <dgm:cxn modelId="{76F43801-7A32-4E47-B7E7-5990A01DF53F}" type="presParOf" srcId="{93C98485-1B47-E24D-A084-982BBBEF0635}" destId="{DB4E3A53-A368-9744-B18E-8570DD21B7CE}" srcOrd="3" destOrd="0" presId="urn:microsoft.com/office/officeart/2005/8/layout/vList2"/>
    <dgm:cxn modelId="{9956E1EA-936F-EF45-9634-6CF2BD8B16C6}" type="presParOf" srcId="{93C98485-1B47-E24D-A084-982BBBEF0635}" destId="{D42079D4-2478-274F-B614-A22F50BC97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5D14AC-F183-49C9-8705-5883214E3150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A3981F2-1338-43A3-8B91-43315A066FE3}">
      <dgm:prSet/>
      <dgm:spPr/>
      <dgm:t>
        <a:bodyPr/>
        <a:lstStyle/>
        <a:p>
          <a:r>
            <a:rPr lang="en-US" b="1"/>
            <a:t>“large green ___________”</a:t>
          </a:r>
          <a:endParaRPr lang="en-US"/>
        </a:p>
      </dgm:t>
    </dgm:pt>
    <dgm:pt modelId="{71FCDE4E-2DEA-46A4-B531-FCF67658C3B9}" type="parTrans" cxnId="{C9675CAC-E82A-447B-8C8C-CA37A8422E13}">
      <dgm:prSet/>
      <dgm:spPr/>
      <dgm:t>
        <a:bodyPr/>
        <a:lstStyle/>
        <a:p>
          <a:endParaRPr lang="en-US"/>
        </a:p>
      </dgm:t>
    </dgm:pt>
    <dgm:pt modelId="{3C32258B-D46E-4BCE-96C5-1E56A6674FFE}" type="sibTrans" cxnId="{C9675CAC-E82A-447B-8C8C-CA37A8422E13}">
      <dgm:prSet/>
      <dgm:spPr/>
      <dgm:t>
        <a:bodyPr/>
        <a:lstStyle/>
        <a:p>
          <a:endParaRPr lang="en-US"/>
        </a:p>
      </dgm:t>
    </dgm:pt>
    <dgm:pt modelId="{8DB43D42-4B99-479F-9B36-25C8698B7C16}">
      <dgm:prSet/>
      <dgm:spPr/>
      <dgm:t>
        <a:bodyPr/>
        <a:lstStyle/>
        <a:p>
          <a:r>
            <a:rPr lang="en-US" b="1" i="1"/>
            <a:t>tree? mountain? frog? car?</a:t>
          </a:r>
          <a:endParaRPr lang="en-US"/>
        </a:p>
      </dgm:t>
    </dgm:pt>
    <dgm:pt modelId="{BC4BE36A-D774-434C-8EA9-D73F3C9C5DB4}" type="parTrans" cxnId="{122F8F6A-DEC2-4875-8D3C-099EDB1FF51B}">
      <dgm:prSet/>
      <dgm:spPr/>
      <dgm:t>
        <a:bodyPr/>
        <a:lstStyle/>
        <a:p>
          <a:endParaRPr lang="en-US"/>
        </a:p>
      </dgm:t>
    </dgm:pt>
    <dgm:pt modelId="{E67E13E9-F3CA-4A96-BCD0-65F8D0431350}" type="sibTrans" cxnId="{122F8F6A-DEC2-4875-8D3C-099EDB1FF51B}">
      <dgm:prSet/>
      <dgm:spPr/>
      <dgm:t>
        <a:bodyPr/>
        <a:lstStyle/>
        <a:p>
          <a:endParaRPr lang="en-US"/>
        </a:p>
      </dgm:t>
    </dgm:pt>
    <dgm:pt modelId="{900C95DB-D2B6-4735-AFA3-F54963E7A7C8}">
      <dgm:prSet/>
      <dgm:spPr/>
      <dgm:t>
        <a:bodyPr/>
        <a:lstStyle/>
        <a:p>
          <a:r>
            <a:rPr lang="en-US" b="1"/>
            <a:t>“swallowed the large green ________”</a:t>
          </a:r>
          <a:endParaRPr lang="en-US"/>
        </a:p>
      </dgm:t>
    </dgm:pt>
    <dgm:pt modelId="{286AED08-48DD-40BD-B73E-BDC41DB7E02C}" type="parTrans" cxnId="{528157B5-BBC0-4CF6-B9CF-00073702B351}">
      <dgm:prSet/>
      <dgm:spPr/>
      <dgm:t>
        <a:bodyPr/>
        <a:lstStyle/>
        <a:p>
          <a:endParaRPr lang="en-US"/>
        </a:p>
      </dgm:t>
    </dgm:pt>
    <dgm:pt modelId="{DDC24216-A0DE-4BFB-A8C8-972406C501F7}" type="sibTrans" cxnId="{528157B5-BBC0-4CF6-B9CF-00073702B351}">
      <dgm:prSet/>
      <dgm:spPr/>
      <dgm:t>
        <a:bodyPr/>
        <a:lstStyle/>
        <a:p>
          <a:endParaRPr lang="en-US"/>
        </a:p>
      </dgm:t>
    </dgm:pt>
    <dgm:pt modelId="{6DB61D41-9148-40B8-8DDD-16EE148DB5BC}">
      <dgm:prSet/>
      <dgm:spPr/>
      <dgm:t>
        <a:bodyPr/>
        <a:lstStyle/>
        <a:p>
          <a:r>
            <a:rPr lang="en-US" b="1" i="1"/>
            <a:t>pill? candy? </a:t>
          </a:r>
          <a:endParaRPr lang="en-US"/>
        </a:p>
      </dgm:t>
    </dgm:pt>
    <dgm:pt modelId="{34CD6F89-8EA6-47CC-8DCD-F2B10CE6AA99}" type="parTrans" cxnId="{BF8B03BC-074B-4441-AA8E-3F7395F9E279}">
      <dgm:prSet/>
      <dgm:spPr/>
      <dgm:t>
        <a:bodyPr/>
        <a:lstStyle/>
        <a:p>
          <a:endParaRPr lang="en-US"/>
        </a:p>
      </dgm:t>
    </dgm:pt>
    <dgm:pt modelId="{1937E1B1-E692-4594-B7FC-2F6E3F23A6F3}" type="sibTrans" cxnId="{BF8B03BC-074B-4441-AA8E-3F7395F9E279}">
      <dgm:prSet/>
      <dgm:spPr/>
      <dgm:t>
        <a:bodyPr/>
        <a:lstStyle/>
        <a:p>
          <a:endParaRPr lang="en-US"/>
        </a:p>
      </dgm:t>
    </dgm:pt>
    <dgm:pt modelId="{FBD26308-0F34-CF40-AB39-0CF8BF1B8EE6}" type="pres">
      <dgm:prSet presAssocID="{B75D14AC-F183-49C9-8705-5883214E315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35E6BF2-B157-6449-BB6F-98C7EB5AB09A}" type="pres">
      <dgm:prSet presAssocID="{1A3981F2-1338-43A3-8B91-43315A066FE3}" presName="root1" presStyleCnt="0"/>
      <dgm:spPr/>
    </dgm:pt>
    <dgm:pt modelId="{712E6465-A0BD-3A45-9A4E-67261EBC4D57}" type="pres">
      <dgm:prSet presAssocID="{1A3981F2-1338-43A3-8B91-43315A066FE3}" presName="LevelOneTextNode" presStyleLbl="node0" presStyleIdx="0" presStyleCnt="2">
        <dgm:presLayoutVars>
          <dgm:chPref val="3"/>
        </dgm:presLayoutVars>
      </dgm:prSet>
      <dgm:spPr/>
    </dgm:pt>
    <dgm:pt modelId="{D8F31787-7A60-B14C-A836-2BA3597F8C23}" type="pres">
      <dgm:prSet presAssocID="{1A3981F2-1338-43A3-8B91-43315A066FE3}" presName="level2hierChild" presStyleCnt="0"/>
      <dgm:spPr/>
    </dgm:pt>
    <dgm:pt modelId="{817EBA0C-54A9-5C42-877D-22E2AAEA99B7}" type="pres">
      <dgm:prSet presAssocID="{BC4BE36A-D774-434C-8EA9-D73F3C9C5DB4}" presName="conn2-1" presStyleLbl="parChTrans1D2" presStyleIdx="0" presStyleCnt="2"/>
      <dgm:spPr/>
    </dgm:pt>
    <dgm:pt modelId="{E7EC9B9C-B3C5-8E4E-B254-2E9431204C40}" type="pres">
      <dgm:prSet presAssocID="{BC4BE36A-D774-434C-8EA9-D73F3C9C5DB4}" presName="connTx" presStyleLbl="parChTrans1D2" presStyleIdx="0" presStyleCnt="2"/>
      <dgm:spPr/>
    </dgm:pt>
    <dgm:pt modelId="{73FB51E0-5B9F-B244-A9C2-FADE1EFE4AF0}" type="pres">
      <dgm:prSet presAssocID="{8DB43D42-4B99-479F-9B36-25C8698B7C16}" presName="root2" presStyleCnt="0"/>
      <dgm:spPr/>
    </dgm:pt>
    <dgm:pt modelId="{5A284817-27ED-4849-9850-3F46118CB6DB}" type="pres">
      <dgm:prSet presAssocID="{8DB43D42-4B99-479F-9B36-25C8698B7C16}" presName="LevelTwoTextNode" presStyleLbl="node2" presStyleIdx="0" presStyleCnt="2">
        <dgm:presLayoutVars>
          <dgm:chPref val="3"/>
        </dgm:presLayoutVars>
      </dgm:prSet>
      <dgm:spPr/>
    </dgm:pt>
    <dgm:pt modelId="{CF11E322-E88B-6E42-82B3-637DEB20C326}" type="pres">
      <dgm:prSet presAssocID="{8DB43D42-4B99-479F-9B36-25C8698B7C16}" presName="level3hierChild" presStyleCnt="0"/>
      <dgm:spPr/>
    </dgm:pt>
    <dgm:pt modelId="{5C0365C3-0C0A-C74C-8246-ED8725765516}" type="pres">
      <dgm:prSet presAssocID="{900C95DB-D2B6-4735-AFA3-F54963E7A7C8}" presName="root1" presStyleCnt="0"/>
      <dgm:spPr/>
    </dgm:pt>
    <dgm:pt modelId="{327E0903-8429-8A47-9E27-4534B26A60CE}" type="pres">
      <dgm:prSet presAssocID="{900C95DB-D2B6-4735-AFA3-F54963E7A7C8}" presName="LevelOneTextNode" presStyleLbl="node0" presStyleIdx="1" presStyleCnt="2">
        <dgm:presLayoutVars>
          <dgm:chPref val="3"/>
        </dgm:presLayoutVars>
      </dgm:prSet>
      <dgm:spPr/>
    </dgm:pt>
    <dgm:pt modelId="{EF6989C4-B318-3341-8F17-77435BBAE138}" type="pres">
      <dgm:prSet presAssocID="{900C95DB-D2B6-4735-AFA3-F54963E7A7C8}" presName="level2hierChild" presStyleCnt="0"/>
      <dgm:spPr/>
    </dgm:pt>
    <dgm:pt modelId="{0670B4B4-505B-FD41-BAF2-BB8921876E35}" type="pres">
      <dgm:prSet presAssocID="{34CD6F89-8EA6-47CC-8DCD-F2B10CE6AA99}" presName="conn2-1" presStyleLbl="parChTrans1D2" presStyleIdx="1" presStyleCnt="2"/>
      <dgm:spPr/>
    </dgm:pt>
    <dgm:pt modelId="{3F82B4DF-A1EC-9447-B373-7946AAC1AEE3}" type="pres">
      <dgm:prSet presAssocID="{34CD6F89-8EA6-47CC-8DCD-F2B10CE6AA99}" presName="connTx" presStyleLbl="parChTrans1D2" presStyleIdx="1" presStyleCnt="2"/>
      <dgm:spPr/>
    </dgm:pt>
    <dgm:pt modelId="{BD0BB4D3-5A44-F14D-9DCF-082B046764EA}" type="pres">
      <dgm:prSet presAssocID="{6DB61D41-9148-40B8-8DDD-16EE148DB5BC}" presName="root2" presStyleCnt="0"/>
      <dgm:spPr/>
    </dgm:pt>
    <dgm:pt modelId="{9FD72E25-776D-BB44-97BA-1D3951AA7FA4}" type="pres">
      <dgm:prSet presAssocID="{6DB61D41-9148-40B8-8DDD-16EE148DB5BC}" presName="LevelTwoTextNode" presStyleLbl="node2" presStyleIdx="1" presStyleCnt="2">
        <dgm:presLayoutVars>
          <dgm:chPref val="3"/>
        </dgm:presLayoutVars>
      </dgm:prSet>
      <dgm:spPr/>
    </dgm:pt>
    <dgm:pt modelId="{662CEEBA-C9C2-4046-8ABD-4905E19D8EAF}" type="pres">
      <dgm:prSet presAssocID="{6DB61D41-9148-40B8-8DDD-16EE148DB5BC}" presName="level3hierChild" presStyleCnt="0"/>
      <dgm:spPr/>
    </dgm:pt>
  </dgm:ptLst>
  <dgm:cxnLst>
    <dgm:cxn modelId="{77420809-A660-B741-A030-B5FC426E13A5}" type="presOf" srcId="{B75D14AC-F183-49C9-8705-5883214E3150}" destId="{FBD26308-0F34-CF40-AB39-0CF8BF1B8EE6}" srcOrd="0" destOrd="0" presId="urn:microsoft.com/office/officeart/2005/8/layout/hierarchy2"/>
    <dgm:cxn modelId="{8D816613-9B74-AB49-90B6-253D38AC5EBA}" type="presOf" srcId="{34CD6F89-8EA6-47CC-8DCD-F2B10CE6AA99}" destId="{3F82B4DF-A1EC-9447-B373-7946AAC1AEE3}" srcOrd="1" destOrd="0" presId="urn:microsoft.com/office/officeart/2005/8/layout/hierarchy2"/>
    <dgm:cxn modelId="{458DC32E-1372-3E42-98F9-D822140D90D0}" type="presOf" srcId="{BC4BE36A-D774-434C-8EA9-D73F3C9C5DB4}" destId="{817EBA0C-54A9-5C42-877D-22E2AAEA99B7}" srcOrd="0" destOrd="0" presId="urn:microsoft.com/office/officeart/2005/8/layout/hierarchy2"/>
    <dgm:cxn modelId="{B9B47137-F5E9-604D-AB62-9AE6692135A0}" type="presOf" srcId="{900C95DB-D2B6-4735-AFA3-F54963E7A7C8}" destId="{327E0903-8429-8A47-9E27-4534B26A60CE}" srcOrd="0" destOrd="0" presId="urn:microsoft.com/office/officeart/2005/8/layout/hierarchy2"/>
    <dgm:cxn modelId="{122F8F6A-DEC2-4875-8D3C-099EDB1FF51B}" srcId="{1A3981F2-1338-43A3-8B91-43315A066FE3}" destId="{8DB43D42-4B99-479F-9B36-25C8698B7C16}" srcOrd="0" destOrd="0" parTransId="{BC4BE36A-D774-434C-8EA9-D73F3C9C5DB4}" sibTransId="{E67E13E9-F3CA-4A96-BCD0-65F8D0431350}"/>
    <dgm:cxn modelId="{FFA45F6B-7D5B-934C-A930-0292D4716AB5}" type="presOf" srcId="{1A3981F2-1338-43A3-8B91-43315A066FE3}" destId="{712E6465-A0BD-3A45-9A4E-67261EBC4D57}" srcOrd="0" destOrd="0" presId="urn:microsoft.com/office/officeart/2005/8/layout/hierarchy2"/>
    <dgm:cxn modelId="{97DC068B-7CFE-844A-BFE0-E6B814C2FD47}" type="presOf" srcId="{8DB43D42-4B99-479F-9B36-25C8698B7C16}" destId="{5A284817-27ED-4849-9850-3F46118CB6DB}" srcOrd="0" destOrd="0" presId="urn:microsoft.com/office/officeart/2005/8/layout/hierarchy2"/>
    <dgm:cxn modelId="{AA5EB88E-0824-0E4E-B5E7-FD7A302385AF}" type="presOf" srcId="{6DB61D41-9148-40B8-8DDD-16EE148DB5BC}" destId="{9FD72E25-776D-BB44-97BA-1D3951AA7FA4}" srcOrd="0" destOrd="0" presId="urn:microsoft.com/office/officeart/2005/8/layout/hierarchy2"/>
    <dgm:cxn modelId="{C9675CAC-E82A-447B-8C8C-CA37A8422E13}" srcId="{B75D14AC-F183-49C9-8705-5883214E3150}" destId="{1A3981F2-1338-43A3-8B91-43315A066FE3}" srcOrd="0" destOrd="0" parTransId="{71FCDE4E-2DEA-46A4-B531-FCF67658C3B9}" sibTransId="{3C32258B-D46E-4BCE-96C5-1E56A6674FFE}"/>
    <dgm:cxn modelId="{528157B5-BBC0-4CF6-B9CF-00073702B351}" srcId="{B75D14AC-F183-49C9-8705-5883214E3150}" destId="{900C95DB-D2B6-4735-AFA3-F54963E7A7C8}" srcOrd="1" destOrd="0" parTransId="{286AED08-48DD-40BD-B73E-BDC41DB7E02C}" sibTransId="{DDC24216-A0DE-4BFB-A8C8-972406C501F7}"/>
    <dgm:cxn modelId="{8C4D75B5-21C2-784D-9244-7D652D26F909}" type="presOf" srcId="{34CD6F89-8EA6-47CC-8DCD-F2B10CE6AA99}" destId="{0670B4B4-505B-FD41-BAF2-BB8921876E35}" srcOrd="0" destOrd="0" presId="urn:microsoft.com/office/officeart/2005/8/layout/hierarchy2"/>
    <dgm:cxn modelId="{BF8B03BC-074B-4441-AA8E-3F7395F9E279}" srcId="{900C95DB-D2B6-4735-AFA3-F54963E7A7C8}" destId="{6DB61D41-9148-40B8-8DDD-16EE148DB5BC}" srcOrd="0" destOrd="0" parTransId="{34CD6F89-8EA6-47CC-8DCD-F2B10CE6AA99}" sibTransId="{1937E1B1-E692-4594-B7FC-2F6E3F23A6F3}"/>
    <dgm:cxn modelId="{393FADEF-788A-1D47-A2A4-9109C6E53EE7}" type="presOf" srcId="{BC4BE36A-D774-434C-8EA9-D73F3C9C5DB4}" destId="{E7EC9B9C-B3C5-8E4E-B254-2E9431204C40}" srcOrd="1" destOrd="0" presId="urn:microsoft.com/office/officeart/2005/8/layout/hierarchy2"/>
    <dgm:cxn modelId="{4D7E40CD-2EE6-ED41-9187-EC6A0D77E140}" type="presParOf" srcId="{FBD26308-0F34-CF40-AB39-0CF8BF1B8EE6}" destId="{035E6BF2-B157-6449-BB6F-98C7EB5AB09A}" srcOrd="0" destOrd="0" presId="urn:microsoft.com/office/officeart/2005/8/layout/hierarchy2"/>
    <dgm:cxn modelId="{B29B96BC-787B-3A49-85E5-186DA99C96EF}" type="presParOf" srcId="{035E6BF2-B157-6449-BB6F-98C7EB5AB09A}" destId="{712E6465-A0BD-3A45-9A4E-67261EBC4D57}" srcOrd="0" destOrd="0" presId="urn:microsoft.com/office/officeart/2005/8/layout/hierarchy2"/>
    <dgm:cxn modelId="{044C4846-9450-D944-87B0-819955B1DE85}" type="presParOf" srcId="{035E6BF2-B157-6449-BB6F-98C7EB5AB09A}" destId="{D8F31787-7A60-B14C-A836-2BA3597F8C23}" srcOrd="1" destOrd="0" presId="urn:microsoft.com/office/officeart/2005/8/layout/hierarchy2"/>
    <dgm:cxn modelId="{127E80B8-3C8B-A842-A7BB-54C000973869}" type="presParOf" srcId="{D8F31787-7A60-B14C-A836-2BA3597F8C23}" destId="{817EBA0C-54A9-5C42-877D-22E2AAEA99B7}" srcOrd="0" destOrd="0" presId="urn:microsoft.com/office/officeart/2005/8/layout/hierarchy2"/>
    <dgm:cxn modelId="{F26F6E9C-D070-D648-97B6-C8550A8C48D3}" type="presParOf" srcId="{817EBA0C-54A9-5C42-877D-22E2AAEA99B7}" destId="{E7EC9B9C-B3C5-8E4E-B254-2E9431204C40}" srcOrd="0" destOrd="0" presId="urn:microsoft.com/office/officeart/2005/8/layout/hierarchy2"/>
    <dgm:cxn modelId="{C419E211-CE1B-8141-81A5-24CF7CE7C3D8}" type="presParOf" srcId="{D8F31787-7A60-B14C-A836-2BA3597F8C23}" destId="{73FB51E0-5B9F-B244-A9C2-FADE1EFE4AF0}" srcOrd="1" destOrd="0" presId="urn:microsoft.com/office/officeart/2005/8/layout/hierarchy2"/>
    <dgm:cxn modelId="{5ACD1C65-45FC-B747-BDF6-8A44FF2A2903}" type="presParOf" srcId="{73FB51E0-5B9F-B244-A9C2-FADE1EFE4AF0}" destId="{5A284817-27ED-4849-9850-3F46118CB6DB}" srcOrd="0" destOrd="0" presId="urn:microsoft.com/office/officeart/2005/8/layout/hierarchy2"/>
    <dgm:cxn modelId="{59445E7C-5E01-284F-9875-67DF05194443}" type="presParOf" srcId="{73FB51E0-5B9F-B244-A9C2-FADE1EFE4AF0}" destId="{CF11E322-E88B-6E42-82B3-637DEB20C326}" srcOrd="1" destOrd="0" presId="urn:microsoft.com/office/officeart/2005/8/layout/hierarchy2"/>
    <dgm:cxn modelId="{A2D5B80E-5B91-0643-9A57-ED831829FC1D}" type="presParOf" srcId="{FBD26308-0F34-CF40-AB39-0CF8BF1B8EE6}" destId="{5C0365C3-0C0A-C74C-8246-ED8725765516}" srcOrd="1" destOrd="0" presId="urn:microsoft.com/office/officeart/2005/8/layout/hierarchy2"/>
    <dgm:cxn modelId="{C2EBE3BF-3129-3C47-B482-F023EA469A65}" type="presParOf" srcId="{5C0365C3-0C0A-C74C-8246-ED8725765516}" destId="{327E0903-8429-8A47-9E27-4534B26A60CE}" srcOrd="0" destOrd="0" presId="urn:microsoft.com/office/officeart/2005/8/layout/hierarchy2"/>
    <dgm:cxn modelId="{ABDCADE3-43B0-3746-A4FC-B3C870F1DBEE}" type="presParOf" srcId="{5C0365C3-0C0A-C74C-8246-ED8725765516}" destId="{EF6989C4-B318-3341-8F17-77435BBAE138}" srcOrd="1" destOrd="0" presId="urn:microsoft.com/office/officeart/2005/8/layout/hierarchy2"/>
    <dgm:cxn modelId="{42A787E7-6980-984B-A7A0-EC721604AE4F}" type="presParOf" srcId="{EF6989C4-B318-3341-8F17-77435BBAE138}" destId="{0670B4B4-505B-FD41-BAF2-BB8921876E35}" srcOrd="0" destOrd="0" presId="urn:microsoft.com/office/officeart/2005/8/layout/hierarchy2"/>
    <dgm:cxn modelId="{D02F9CE6-F681-3748-BBFA-3C902FA31005}" type="presParOf" srcId="{0670B4B4-505B-FD41-BAF2-BB8921876E35}" destId="{3F82B4DF-A1EC-9447-B373-7946AAC1AEE3}" srcOrd="0" destOrd="0" presId="urn:microsoft.com/office/officeart/2005/8/layout/hierarchy2"/>
    <dgm:cxn modelId="{4B2128DF-B303-1D4F-B387-FF7864915B3B}" type="presParOf" srcId="{EF6989C4-B318-3341-8F17-77435BBAE138}" destId="{BD0BB4D3-5A44-F14D-9DCF-082B046764EA}" srcOrd="1" destOrd="0" presId="urn:microsoft.com/office/officeart/2005/8/layout/hierarchy2"/>
    <dgm:cxn modelId="{CE4BF042-FCE0-4945-B043-6581D1EF14D0}" type="presParOf" srcId="{BD0BB4D3-5A44-F14D-9DCF-082B046764EA}" destId="{9FD72E25-776D-BB44-97BA-1D3951AA7FA4}" srcOrd="0" destOrd="0" presId="urn:microsoft.com/office/officeart/2005/8/layout/hierarchy2"/>
    <dgm:cxn modelId="{DC1A652B-740F-3442-B4D9-5DC63A437576}" type="presParOf" srcId="{BD0BB4D3-5A44-F14D-9DCF-082B046764EA}" destId="{662CEEBA-C9C2-4046-8ABD-4905E19D8EA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C4F8D6-2C9E-4801-B168-FBEB862C190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56CDE9-0DB0-4E0A-A371-258A3081DED8}">
      <dgm:prSet/>
      <dgm:spPr/>
      <dgm:t>
        <a:bodyPr/>
        <a:lstStyle/>
        <a:p>
          <a:r>
            <a:rPr lang="en-US" b="1"/>
            <a:t>larger n:  more information about the context of the specific instance (greater discrimination)</a:t>
          </a:r>
          <a:endParaRPr lang="en-US"/>
        </a:p>
      </dgm:t>
    </dgm:pt>
    <dgm:pt modelId="{DE132125-39F7-4731-AADD-E40A16F65F59}" type="parTrans" cxnId="{AE14A5D4-CF43-4603-BF5E-EDAD04E5B111}">
      <dgm:prSet/>
      <dgm:spPr/>
      <dgm:t>
        <a:bodyPr/>
        <a:lstStyle/>
        <a:p>
          <a:endParaRPr lang="en-US"/>
        </a:p>
      </dgm:t>
    </dgm:pt>
    <dgm:pt modelId="{CEF2D6DA-0924-4F7E-98EA-549AC8640C63}" type="sibTrans" cxnId="{AE14A5D4-CF43-4603-BF5E-EDAD04E5B111}">
      <dgm:prSet/>
      <dgm:spPr/>
      <dgm:t>
        <a:bodyPr/>
        <a:lstStyle/>
        <a:p>
          <a:endParaRPr lang="en-US"/>
        </a:p>
      </dgm:t>
    </dgm:pt>
    <dgm:pt modelId="{6C4BB77B-0398-4EC0-BA56-90881C6D5852}">
      <dgm:prSet/>
      <dgm:spPr/>
      <dgm:t>
        <a:bodyPr/>
        <a:lstStyle/>
        <a:p>
          <a:r>
            <a:rPr lang="en-US" b="1"/>
            <a:t>smaller n:  more instances in training data, better statistical estimates (more reliability)</a:t>
          </a:r>
          <a:endParaRPr lang="en-US"/>
        </a:p>
      </dgm:t>
    </dgm:pt>
    <dgm:pt modelId="{22598D20-0BE3-42E0-B8FE-8CF70237BF61}" type="parTrans" cxnId="{483DBDC4-0A34-4A4D-BEB6-23250DD53CAC}">
      <dgm:prSet/>
      <dgm:spPr/>
      <dgm:t>
        <a:bodyPr/>
        <a:lstStyle/>
        <a:p>
          <a:endParaRPr lang="en-US"/>
        </a:p>
      </dgm:t>
    </dgm:pt>
    <dgm:pt modelId="{D57E2E29-247E-4C64-BC3F-82A38B332FF5}" type="sibTrans" cxnId="{483DBDC4-0A34-4A4D-BEB6-23250DD53CAC}">
      <dgm:prSet/>
      <dgm:spPr/>
      <dgm:t>
        <a:bodyPr/>
        <a:lstStyle/>
        <a:p>
          <a:endParaRPr lang="en-US"/>
        </a:p>
      </dgm:t>
    </dgm:pt>
    <dgm:pt modelId="{3FFDACB7-AC30-1343-B42C-C59CC22762B6}" type="pres">
      <dgm:prSet presAssocID="{51C4F8D6-2C9E-4801-B168-FBEB862C19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E8CC5C-8E5D-BE42-A4CB-D6507B84DA47}" type="pres">
      <dgm:prSet presAssocID="{E856CDE9-0DB0-4E0A-A371-258A3081DED8}" presName="hierRoot1" presStyleCnt="0"/>
      <dgm:spPr/>
    </dgm:pt>
    <dgm:pt modelId="{8DA3C297-A842-594A-9B83-1D93262A03D2}" type="pres">
      <dgm:prSet presAssocID="{E856CDE9-0DB0-4E0A-A371-258A3081DED8}" presName="composite" presStyleCnt="0"/>
      <dgm:spPr/>
    </dgm:pt>
    <dgm:pt modelId="{C807FF5D-5303-554F-960A-96A9BE93EC4A}" type="pres">
      <dgm:prSet presAssocID="{E856CDE9-0DB0-4E0A-A371-258A3081DED8}" presName="background" presStyleLbl="node0" presStyleIdx="0" presStyleCnt="2"/>
      <dgm:spPr/>
    </dgm:pt>
    <dgm:pt modelId="{C156E272-33B0-954E-85B0-83024E3E3CB0}" type="pres">
      <dgm:prSet presAssocID="{E856CDE9-0DB0-4E0A-A371-258A3081DED8}" presName="text" presStyleLbl="fgAcc0" presStyleIdx="0" presStyleCnt="2">
        <dgm:presLayoutVars>
          <dgm:chPref val="3"/>
        </dgm:presLayoutVars>
      </dgm:prSet>
      <dgm:spPr/>
    </dgm:pt>
    <dgm:pt modelId="{88CF49CE-A8DA-0F46-B80A-CEC695A3D346}" type="pres">
      <dgm:prSet presAssocID="{E856CDE9-0DB0-4E0A-A371-258A3081DED8}" presName="hierChild2" presStyleCnt="0"/>
      <dgm:spPr/>
    </dgm:pt>
    <dgm:pt modelId="{1A8C80D0-31A2-3048-BA0C-BE7B3A2E0644}" type="pres">
      <dgm:prSet presAssocID="{6C4BB77B-0398-4EC0-BA56-90881C6D5852}" presName="hierRoot1" presStyleCnt="0"/>
      <dgm:spPr/>
    </dgm:pt>
    <dgm:pt modelId="{049DF4BD-B55A-EC42-B020-69F7F212B41E}" type="pres">
      <dgm:prSet presAssocID="{6C4BB77B-0398-4EC0-BA56-90881C6D5852}" presName="composite" presStyleCnt="0"/>
      <dgm:spPr/>
    </dgm:pt>
    <dgm:pt modelId="{B52F6A56-1E48-0F43-87C9-0AB4AE26D040}" type="pres">
      <dgm:prSet presAssocID="{6C4BB77B-0398-4EC0-BA56-90881C6D5852}" presName="background" presStyleLbl="node0" presStyleIdx="1" presStyleCnt="2"/>
      <dgm:spPr/>
    </dgm:pt>
    <dgm:pt modelId="{DF459468-9C25-1340-824B-0FC3FF88D622}" type="pres">
      <dgm:prSet presAssocID="{6C4BB77B-0398-4EC0-BA56-90881C6D5852}" presName="text" presStyleLbl="fgAcc0" presStyleIdx="1" presStyleCnt="2">
        <dgm:presLayoutVars>
          <dgm:chPref val="3"/>
        </dgm:presLayoutVars>
      </dgm:prSet>
      <dgm:spPr/>
    </dgm:pt>
    <dgm:pt modelId="{ABAD1BEC-27D5-DC44-A627-858A8777F30D}" type="pres">
      <dgm:prSet presAssocID="{6C4BB77B-0398-4EC0-BA56-90881C6D5852}" presName="hierChild2" presStyleCnt="0"/>
      <dgm:spPr/>
    </dgm:pt>
  </dgm:ptLst>
  <dgm:cxnLst>
    <dgm:cxn modelId="{EE4FA89B-F437-F342-B90C-591E48CE7B23}" type="presOf" srcId="{6C4BB77B-0398-4EC0-BA56-90881C6D5852}" destId="{DF459468-9C25-1340-824B-0FC3FF88D622}" srcOrd="0" destOrd="0" presId="urn:microsoft.com/office/officeart/2005/8/layout/hierarchy1"/>
    <dgm:cxn modelId="{483DBDC4-0A34-4A4D-BEB6-23250DD53CAC}" srcId="{51C4F8D6-2C9E-4801-B168-FBEB862C190E}" destId="{6C4BB77B-0398-4EC0-BA56-90881C6D5852}" srcOrd="1" destOrd="0" parTransId="{22598D20-0BE3-42E0-B8FE-8CF70237BF61}" sibTransId="{D57E2E29-247E-4C64-BC3F-82A38B332FF5}"/>
    <dgm:cxn modelId="{AE14A5D4-CF43-4603-BF5E-EDAD04E5B111}" srcId="{51C4F8D6-2C9E-4801-B168-FBEB862C190E}" destId="{E856CDE9-0DB0-4E0A-A371-258A3081DED8}" srcOrd="0" destOrd="0" parTransId="{DE132125-39F7-4731-AADD-E40A16F65F59}" sibTransId="{CEF2D6DA-0924-4F7E-98EA-549AC8640C63}"/>
    <dgm:cxn modelId="{73B2AAFD-2AE7-B444-B529-39AC4A92719E}" type="presOf" srcId="{51C4F8D6-2C9E-4801-B168-FBEB862C190E}" destId="{3FFDACB7-AC30-1343-B42C-C59CC22762B6}" srcOrd="0" destOrd="0" presId="urn:microsoft.com/office/officeart/2005/8/layout/hierarchy1"/>
    <dgm:cxn modelId="{A42167FF-747C-9F41-97BF-1684A46A81F1}" type="presOf" srcId="{E856CDE9-0DB0-4E0A-A371-258A3081DED8}" destId="{C156E272-33B0-954E-85B0-83024E3E3CB0}" srcOrd="0" destOrd="0" presId="urn:microsoft.com/office/officeart/2005/8/layout/hierarchy1"/>
    <dgm:cxn modelId="{E34DD734-CC09-A94F-A8B3-1D6E78BA343D}" type="presParOf" srcId="{3FFDACB7-AC30-1343-B42C-C59CC22762B6}" destId="{B5E8CC5C-8E5D-BE42-A4CB-D6507B84DA47}" srcOrd="0" destOrd="0" presId="urn:microsoft.com/office/officeart/2005/8/layout/hierarchy1"/>
    <dgm:cxn modelId="{C580F2A3-8333-D847-AB7C-D3346EB170D9}" type="presParOf" srcId="{B5E8CC5C-8E5D-BE42-A4CB-D6507B84DA47}" destId="{8DA3C297-A842-594A-9B83-1D93262A03D2}" srcOrd="0" destOrd="0" presId="urn:microsoft.com/office/officeart/2005/8/layout/hierarchy1"/>
    <dgm:cxn modelId="{ABFD875A-989F-B247-88DF-ECB989DF457C}" type="presParOf" srcId="{8DA3C297-A842-594A-9B83-1D93262A03D2}" destId="{C807FF5D-5303-554F-960A-96A9BE93EC4A}" srcOrd="0" destOrd="0" presId="urn:microsoft.com/office/officeart/2005/8/layout/hierarchy1"/>
    <dgm:cxn modelId="{C717A43D-8223-9A47-987D-26A0F563F69D}" type="presParOf" srcId="{8DA3C297-A842-594A-9B83-1D93262A03D2}" destId="{C156E272-33B0-954E-85B0-83024E3E3CB0}" srcOrd="1" destOrd="0" presId="urn:microsoft.com/office/officeart/2005/8/layout/hierarchy1"/>
    <dgm:cxn modelId="{C1BC82C3-2B67-0440-AA8A-0D4131AE25C3}" type="presParOf" srcId="{B5E8CC5C-8E5D-BE42-A4CB-D6507B84DA47}" destId="{88CF49CE-A8DA-0F46-B80A-CEC695A3D346}" srcOrd="1" destOrd="0" presId="urn:microsoft.com/office/officeart/2005/8/layout/hierarchy1"/>
    <dgm:cxn modelId="{0EBCC099-168C-8F40-B620-6DD697C93B13}" type="presParOf" srcId="{3FFDACB7-AC30-1343-B42C-C59CC22762B6}" destId="{1A8C80D0-31A2-3048-BA0C-BE7B3A2E0644}" srcOrd="1" destOrd="0" presId="urn:microsoft.com/office/officeart/2005/8/layout/hierarchy1"/>
    <dgm:cxn modelId="{27D2D009-84E4-2545-8012-3B65A9B3942F}" type="presParOf" srcId="{1A8C80D0-31A2-3048-BA0C-BE7B3A2E0644}" destId="{049DF4BD-B55A-EC42-B020-69F7F212B41E}" srcOrd="0" destOrd="0" presId="urn:microsoft.com/office/officeart/2005/8/layout/hierarchy1"/>
    <dgm:cxn modelId="{34F7E5DC-190D-F547-B1F2-9538D8363D28}" type="presParOf" srcId="{049DF4BD-B55A-EC42-B020-69F7F212B41E}" destId="{B52F6A56-1E48-0F43-87C9-0AB4AE26D040}" srcOrd="0" destOrd="0" presId="urn:microsoft.com/office/officeart/2005/8/layout/hierarchy1"/>
    <dgm:cxn modelId="{EAD8FCA9-95AD-9248-9C5A-107D787724CE}" type="presParOf" srcId="{049DF4BD-B55A-EC42-B020-69F7F212B41E}" destId="{DF459468-9C25-1340-824B-0FC3FF88D622}" srcOrd="1" destOrd="0" presId="urn:microsoft.com/office/officeart/2005/8/layout/hierarchy1"/>
    <dgm:cxn modelId="{6D2A64CB-9909-ED4F-B43E-490CE515195F}" type="presParOf" srcId="{1A8C80D0-31A2-3048-BA0C-BE7B3A2E0644}" destId="{ABAD1BEC-27D5-DC44-A627-858A8777F3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DD65A-A7CD-4643-86A2-119C85BB41B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FCA0D-AE83-4ED2-A0C3-DCA055C8D79D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740A6-8F8A-49FE-B9BC-D730CC11E84F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Logistics</a:t>
          </a:r>
        </a:p>
      </dsp:txBody>
      <dsp:txXfrm>
        <a:off x="1357965" y="2319"/>
        <a:ext cx="4887299" cy="1175727"/>
      </dsp:txXfrm>
    </dsp:sp>
    <dsp:sp modelId="{41A9483A-4102-4B7B-BA0A-D46CD8935947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CA1D-6448-4E13-8900-DF3A69B0F8FF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76100-C3A7-4270-BD96-E2C893353A73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Overview</a:t>
          </a:r>
        </a:p>
      </dsp:txBody>
      <dsp:txXfrm>
        <a:off x="1357965" y="1471979"/>
        <a:ext cx="4887299" cy="1175727"/>
      </dsp:txXfrm>
    </dsp:sp>
    <dsp:sp modelId="{66D942A4-004A-4634-AB8E-48C11CF67A6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602B3-A862-4E51-9A59-79F6E6A1CE25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35B19-7952-4253-A9E0-3EAF8323A4AD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Projects</a:t>
          </a:r>
        </a:p>
      </dsp:txBody>
      <dsp:txXfrm>
        <a:off x="1357965" y="2941639"/>
        <a:ext cx="4887299" cy="1175727"/>
      </dsp:txXfrm>
    </dsp:sp>
    <dsp:sp modelId="{C24744AA-3A6D-4BEB-9430-DAC1CFD23C2E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455A3-BD81-443F-9A9C-3397AC508F8E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E03F0-1BC4-4174-8D4C-1F876DD77A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Discussion</a:t>
          </a:r>
        </a:p>
      </dsp:txBody>
      <dsp:txXfrm>
        <a:off x="1357965" y="4411299"/>
        <a:ext cx="4887299" cy="1175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B7A3D-35A9-471C-8A53-434229F00E61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320DD-932E-4A36-8337-1B2AA258A5C6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64277-3D8C-4C96-98AB-5606BCE80476}">
      <dsp:nvSpPr>
        <dsp:cNvPr id="0" name=""/>
        <dsp:cNvSpPr/>
      </dsp:nvSpPr>
      <dsp:spPr>
        <a:xfrm>
          <a:off x="885447" y="3599"/>
          <a:ext cx="3007518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Words in a text collection</a:t>
          </a:r>
          <a:endParaRPr lang="en-US" sz="1900" kern="1200"/>
        </a:p>
      </dsp:txBody>
      <dsp:txXfrm>
        <a:off x="885447" y="3599"/>
        <a:ext cx="3007518" cy="766621"/>
      </dsp:txXfrm>
    </dsp:sp>
    <dsp:sp modelId="{09D62D42-EF90-4DFB-A2EB-7084A76D6001}">
      <dsp:nvSpPr>
        <dsp:cNvPr id="0" name=""/>
        <dsp:cNvSpPr/>
      </dsp:nvSpPr>
      <dsp:spPr>
        <a:xfrm>
          <a:off x="3892966" y="3599"/>
          <a:ext cx="2790408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Virtually any language usage</a:t>
          </a:r>
          <a:endParaRPr lang="en-US" sz="1800" kern="1200"/>
        </a:p>
      </dsp:txBody>
      <dsp:txXfrm>
        <a:off x="3892966" y="3599"/>
        <a:ext cx="2790408" cy="766621"/>
      </dsp:txXfrm>
    </dsp:sp>
    <dsp:sp modelId="{0E2C6850-4D87-473A-BBAF-370ABD7D34A5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A7481-090F-49AB-BDEA-BDB8C9C0A746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271DC-8091-48E4-980F-8A6CC921C2AB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Library book checkout patterns</a:t>
          </a:r>
          <a:endParaRPr lang="en-US" sz="1900" kern="1200"/>
        </a:p>
      </dsp:txBody>
      <dsp:txXfrm>
        <a:off x="885447" y="961875"/>
        <a:ext cx="5797927" cy="766621"/>
      </dsp:txXfrm>
    </dsp:sp>
    <dsp:sp modelId="{67E25A3C-5EC9-4C2C-9B82-D40ECA54D3A2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54E79-4569-40FF-9AC8-ABC4FFB831A0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C1E9D-002C-4E9D-BE62-53ED6B8AD563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Incoming Web Page Requests (Nielsen)</a:t>
          </a:r>
          <a:endParaRPr lang="en-US" sz="1900" kern="1200"/>
        </a:p>
      </dsp:txBody>
      <dsp:txXfrm>
        <a:off x="885447" y="1920151"/>
        <a:ext cx="5797927" cy="766621"/>
      </dsp:txXfrm>
    </dsp:sp>
    <dsp:sp modelId="{895B2419-4C79-4D38-9F50-0412FB64CFC9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F8A1A-5C10-4C1E-A0C1-743170829E2E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C2B9A-1C4C-430B-974B-00272CE94893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Outgoing Web Page Requests (Cunha &amp; Crovella)</a:t>
          </a:r>
          <a:endParaRPr lang="en-US" sz="1900" kern="1200"/>
        </a:p>
      </dsp:txBody>
      <dsp:txXfrm>
        <a:off x="885447" y="2878428"/>
        <a:ext cx="5797927" cy="766621"/>
      </dsp:txXfrm>
    </dsp:sp>
    <dsp:sp modelId="{C609CF5A-F781-454A-9D3D-478D9D5DF1EE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7882D-C1D8-408E-82F1-A2F5A41F993A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80DD7-36FA-4B2E-A72B-F81BC193FBEC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Document Size on Web (Cunha &amp; Crovella)</a:t>
          </a:r>
          <a:endParaRPr lang="en-US" sz="1900" kern="1200"/>
        </a:p>
      </dsp:txBody>
      <dsp:txXfrm>
        <a:off x="885447" y="3836704"/>
        <a:ext cx="5797927" cy="766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B6971-C5C4-534C-BF3B-E4FC4B87C604}">
      <dsp:nvSpPr>
        <dsp:cNvPr id="0" name=""/>
        <dsp:cNvSpPr/>
      </dsp:nvSpPr>
      <dsp:spPr>
        <a:xfrm>
          <a:off x="0" y="4275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Assignments: 20%</a:t>
          </a:r>
          <a:endParaRPr lang="en-US" sz="3600" kern="1200"/>
        </a:p>
      </dsp:txBody>
      <dsp:txXfrm>
        <a:off x="40094" y="82846"/>
        <a:ext cx="6603186" cy="741151"/>
      </dsp:txXfrm>
    </dsp:sp>
    <dsp:sp modelId="{477358A5-B8FB-5B4C-B1AF-2A7F28FC84F1}">
      <dsp:nvSpPr>
        <dsp:cNvPr id="0" name=""/>
        <dsp:cNvSpPr/>
      </dsp:nvSpPr>
      <dsp:spPr>
        <a:xfrm>
          <a:off x="0" y="96777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1093548"/>
                <a:satOff val="-2105"/>
                <a:lumOff val="14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093548"/>
                <a:satOff val="-2105"/>
                <a:lumOff val="14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093548"/>
                <a:satOff val="-2105"/>
                <a:lumOff val="14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Mid Evaluation (written): 10 %</a:t>
          </a:r>
          <a:endParaRPr lang="en-US" sz="3600" kern="1200"/>
        </a:p>
      </dsp:txBody>
      <dsp:txXfrm>
        <a:off x="40094" y="1007866"/>
        <a:ext cx="6603186" cy="741151"/>
      </dsp:txXfrm>
    </dsp:sp>
    <dsp:sp modelId="{DA5657DB-F0C3-F643-B096-E83CABC9743A}">
      <dsp:nvSpPr>
        <dsp:cNvPr id="0" name=""/>
        <dsp:cNvSpPr/>
      </dsp:nvSpPr>
      <dsp:spPr>
        <a:xfrm>
          <a:off x="0" y="189279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Project: 40%</a:t>
          </a:r>
          <a:endParaRPr lang="en-US" sz="3600" kern="1200"/>
        </a:p>
      </dsp:txBody>
      <dsp:txXfrm>
        <a:off x="40094" y="1932886"/>
        <a:ext cx="6603186" cy="741151"/>
      </dsp:txXfrm>
    </dsp:sp>
    <dsp:sp modelId="{7800CF8D-7AD3-DB44-921C-1E598ADC3461}">
      <dsp:nvSpPr>
        <dsp:cNvPr id="0" name=""/>
        <dsp:cNvSpPr/>
      </dsp:nvSpPr>
      <dsp:spPr>
        <a:xfrm>
          <a:off x="0" y="281781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3280644"/>
                <a:satOff val="-6315"/>
                <a:lumOff val="4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3280644"/>
                <a:satOff val="-6315"/>
                <a:lumOff val="4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3280644"/>
                <a:satOff val="-6315"/>
                <a:lumOff val="4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End Evaluation (Written): 20% </a:t>
          </a:r>
          <a:endParaRPr lang="en-US" sz="3600" kern="1200"/>
        </a:p>
      </dsp:txBody>
      <dsp:txXfrm>
        <a:off x="40094" y="2857906"/>
        <a:ext cx="6603186" cy="741151"/>
      </dsp:txXfrm>
    </dsp:sp>
    <dsp:sp modelId="{405B538B-AC17-334E-B835-CCBF7F97336E}">
      <dsp:nvSpPr>
        <dsp:cNvPr id="0" name=""/>
        <dsp:cNvSpPr/>
      </dsp:nvSpPr>
      <dsp:spPr>
        <a:xfrm>
          <a:off x="0" y="374283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Quiz: 10%</a:t>
          </a:r>
          <a:endParaRPr lang="en-US" sz="3600" kern="1200"/>
        </a:p>
      </dsp:txBody>
      <dsp:txXfrm>
        <a:off x="40094" y="3782926"/>
        <a:ext cx="6603186" cy="741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71136-A747-49F6-B54B-58A5900EA7EE}">
      <dsp:nvSpPr>
        <dsp:cNvPr id="0" name=""/>
        <dsp:cNvSpPr/>
      </dsp:nvSpPr>
      <dsp:spPr>
        <a:xfrm>
          <a:off x="0" y="1107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2C1B2-373D-435C-9984-6567DD6F8E20}">
      <dsp:nvSpPr>
        <dsp:cNvPr id="0" name=""/>
        <dsp:cNvSpPr/>
      </dsp:nvSpPr>
      <dsp:spPr>
        <a:xfrm>
          <a:off x="142775" y="107304"/>
          <a:ext cx="259591" cy="259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C6659-4C2E-40C3-AA36-D3E18F333471}">
      <dsp:nvSpPr>
        <dsp:cNvPr id="0" name=""/>
        <dsp:cNvSpPr/>
      </dsp:nvSpPr>
      <dsp:spPr>
        <a:xfrm>
          <a:off x="545142" y="1107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Demonstrate the knowledge of stages and fundamental building blocks of NLP </a:t>
          </a:r>
          <a:endParaRPr lang="en-US" sz="1900" kern="1200"/>
        </a:p>
      </dsp:txBody>
      <dsp:txXfrm>
        <a:off x="545142" y="1107"/>
        <a:ext cx="9819309" cy="471985"/>
      </dsp:txXfrm>
    </dsp:sp>
    <dsp:sp modelId="{37F69EB7-F2CF-4D98-9300-3AA4D2F6062E}">
      <dsp:nvSpPr>
        <dsp:cNvPr id="0" name=""/>
        <dsp:cNvSpPr/>
      </dsp:nvSpPr>
      <dsp:spPr>
        <a:xfrm>
          <a:off x="0" y="591088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E8ED2-C627-4301-B561-2C0B3678D0FF}">
      <dsp:nvSpPr>
        <dsp:cNvPr id="0" name=""/>
        <dsp:cNvSpPr/>
      </dsp:nvSpPr>
      <dsp:spPr>
        <a:xfrm>
          <a:off x="142775" y="697285"/>
          <a:ext cx="259591" cy="259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7840B-04CA-4203-92BB-F1897C9C3560}">
      <dsp:nvSpPr>
        <dsp:cNvPr id="0" name=""/>
        <dsp:cNvSpPr/>
      </dsp:nvSpPr>
      <dsp:spPr>
        <a:xfrm>
          <a:off x="545142" y="591088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Apply NLP machine learning algorithms for classification, representation, and parsing</a:t>
          </a:r>
          <a:endParaRPr lang="en-US" sz="1900" kern="1200"/>
        </a:p>
      </dsp:txBody>
      <dsp:txXfrm>
        <a:off x="545142" y="591088"/>
        <a:ext cx="9819309" cy="471985"/>
      </dsp:txXfrm>
    </dsp:sp>
    <dsp:sp modelId="{83CA0F8D-8855-4F35-9689-06B542C57C05}">
      <dsp:nvSpPr>
        <dsp:cNvPr id="0" name=""/>
        <dsp:cNvSpPr/>
      </dsp:nvSpPr>
      <dsp:spPr>
        <a:xfrm>
          <a:off x="0" y="1181070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E49B4-DED4-4F30-8C62-6D58B5CFD55B}">
      <dsp:nvSpPr>
        <dsp:cNvPr id="0" name=""/>
        <dsp:cNvSpPr/>
      </dsp:nvSpPr>
      <dsp:spPr>
        <a:xfrm>
          <a:off x="142775" y="1287266"/>
          <a:ext cx="259591" cy="259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01D54-384D-47F0-90FC-59FF576C1871}">
      <dsp:nvSpPr>
        <dsp:cNvPr id="0" name=""/>
        <dsp:cNvSpPr/>
      </dsp:nvSpPr>
      <dsp:spPr>
        <a:xfrm>
          <a:off x="545142" y="1181070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Demonstrate the knowledge of Dense vector representation for NLP</a:t>
          </a:r>
          <a:endParaRPr lang="en-US" sz="1900" kern="1200"/>
        </a:p>
      </dsp:txBody>
      <dsp:txXfrm>
        <a:off x="545142" y="1181070"/>
        <a:ext cx="9819309" cy="471985"/>
      </dsp:txXfrm>
    </dsp:sp>
    <dsp:sp modelId="{0A655075-BC82-4899-81F6-502CB92EBB1F}">
      <dsp:nvSpPr>
        <dsp:cNvPr id="0" name=""/>
        <dsp:cNvSpPr/>
      </dsp:nvSpPr>
      <dsp:spPr>
        <a:xfrm>
          <a:off x="0" y="1771051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5B053-6D32-4A39-AF07-4BAD3AEE5ACE}">
      <dsp:nvSpPr>
        <dsp:cNvPr id="0" name=""/>
        <dsp:cNvSpPr/>
      </dsp:nvSpPr>
      <dsp:spPr>
        <a:xfrm>
          <a:off x="142775" y="1877248"/>
          <a:ext cx="259591" cy="2595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A1057-4A7B-4B00-9151-3BDE23C0826B}">
      <dsp:nvSpPr>
        <dsp:cNvPr id="0" name=""/>
        <dsp:cNvSpPr/>
      </dsp:nvSpPr>
      <dsp:spPr>
        <a:xfrm>
          <a:off x="545142" y="1771051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Explain the concepts behind distributed semantics</a:t>
          </a:r>
          <a:endParaRPr lang="en-US" sz="1900" kern="1200"/>
        </a:p>
      </dsp:txBody>
      <dsp:txXfrm>
        <a:off x="545142" y="1771051"/>
        <a:ext cx="9819309" cy="471985"/>
      </dsp:txXfrm>
    </dsp:sp>
    <dsp:sp modelId="{66ED374E-8504-4C68-9BA3-2B9164943ECC}">
      <dsp:nvSpPr>
        <dsp:cNvPr id="0" name=""/>
        <dsp:cNvSpPr/>
      </dsp:nvSpPr>
      <dsp:spPr>
        <a:xfrm>
          <a:off x="0" y="2361032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9A6F2-8FDF-47F7-B1B1-1167BA1DE456}">
      <dsp:nvSpPr>
        <dsp:cNvPr id="0" name=""/>
        <dsp:cNvSpPr/>
      </dsp:nvSpPr>
      <dsp:spPr>
        <a:xfrm>
          <a:off x="142775" y="2467229"/>
          <a:ext cx="259591" cy="2595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E87CC-84E4-4B14-83D8-FF428777A305}">
      <dsp:nvSpPr>
        <dsp:cNvPr id="0" name=""/>
        <dsp:cNvSpPr/>
      </dsp:nvSpPr>
      <dsp:spPr>
        <a:xfrm>
          <a:off x="545142" y="2361032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Discuss the approaches to global and contextual semantic representation</a:t>
          </a:r>
          <a:endParaRPr lang="en-US" sz="1900" kern="1200"/>
        </a:p>
      </dsp:txBody>
      <dsp:txXfrm>
        <a:off x="545142" y="2361032"/>
        <a:ext cx="9819309" cy="471985"/>
      </dsp:txXfrm>
    </dsp:sp>
    <dsp:sp modelId="{A7483E15-D5A8-43C9-BBC0-6054C84AF2EE}">
      <dsp:nvSpPr>
        <dsp:cNvPr id="0" name=""/>
        <dsp:cNvSpPr/>
      </dsp:nvSpPr>
      <dsp:spPr>
        <a:xfrm>
          <a:off x="0" y="2951014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59F5F-23C3-4B61-9708-E1E0EE15C01E}">
      <dsp:nvSpPr>
        <dsp:cNvPr id="0" name=""/>
        <dsp:cNvSpPr/>
      </dsp:nvSpPr>
      <dsp:spPr>
        <a:xfrm>
          <a:off x="142775" y="3057210"/>
          <a:ext cx="259591" cy="2595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80F7D-6C66-41D9-B956-866780EF8D80}">
      <dsp:nvSpPr>
        <dsp:cNvPr id="0" name=""/>
        <dsp:cNvSpPr/>
      </dsp:nvSpPr>
      <dsp:spPr>
        <a:xfrm>
          <a:off x="545142" y="2951014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Apply the above concepts for fundamental NLP tasks.</a:t>
          </a:r>
          <a:endParaRPr lang="en-US" sz="1900" kern="1200"/>
        </a:p>
      </dsp:txBody>
      <dsp:txXfrm>
        <a:off x="545142" y="2951014"/>
        <a:ext cx="9819309" cy="4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10833-D542-A240-8D40-0CE083C20B81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48456D-DA06-B043-BF4C-1791E3EC42D9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Unit 1: </a:t>
          </a:r>
          <a:r>
            <a:rPr lang="en-US" sz="2000" kern="1200"/>
            <a:t>Stages of NLP: from lexical to semantic. Fundamental Language processing : Tokenization, Language modeling, Text classification, </a:t>
          </a:r>
        </a:p>
      </dsp:txBody>
      <dsp:txXfrm>
        <a:off x="0" y="562"/>
        <a:ext cx="6683374" cy="921160"/>
      </dsp:txXfrm>
    </dsp:sp>
    <dsp:sp modelId="{DC18ECD0-94A6-8E4E-871D-4CC39C221FAA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093548"/>
                <a:satOff val="-2105"/>
                <a:lumOff val="14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093548"/>
                <a:satOff val="-2105"/>
                <a:lumOff val="14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093548"/>
                <a:satOff val="-2105"/>
                <a:lumOff val="14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093548"/>
              <a:satOff val="-2105"/>
              <a:lumOff val="14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D78785-138C-D446-91C0-7ADE31429F81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2:  Morphology, POS Tagging, Chunking, Discriminative vs generative modes, HMM and CRF</a:t>
          </a:r>
        </a:p>
      </dsp:txBody>
      <dsp:txXfrm>
        <a:off x="0" y="921722"/>
        <a:ext cx="6683374" cy="921160"/>
      </dsp:txXfrm>
    </dsp:sp>
    <dsp:sp modelId="{F0234CAA-8445-194D-9E71-B949F980F05E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187096"/>
              <a:satOff val="-4210"/>
              <a:lumOff val="294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B2D6CB-ED5A-9A4B-9167-BDF7630FED73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Unit 3:  </a:t>
          </a:r>
          <a:r>
            <a:rPr lang="en-US" sz="2000" kern="1200"/>
            <a:t>Syntax parsing: Constituency and Dependency, PCFG, projectivity Arc-eager</a:t>
          </a:r>
        </a:p>
      </dsp:txBody>
      <dsp:txXfrm>
        <a:off x="0" y="1842882"/>
        <a:ext cx="6683374" cy="921160"/>
      </dsp:txXfrm>
    </dsp:sp>
    <dsp:sp modelId="{D3A11804-6704-0042-944E-D83E6D4234AA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3280644"/>
                <a:satOff val="-6315"/>
                <a:lumOff val="4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3280644"/>
                <a:satOff val="-6315"/>
                <a:lumOff val="4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3280644"/>
                <a:satOff val="-6315"/>
                <a:lumOff val="4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280644"/>
              <a:satOff val="-6315"/>
              <a:lumOff val="4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60440-EE39-5C40-8C1C-4686502CF05B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4:  Distributed semantics: SVD, Word2Vec, RNN, LSTM, </a:t>
          </a:r>
        </a:p>
      </dsp:txBody>
      <dsp:txXfrm>
        <a:off x="0" y="2764042"/>
        <a:ext cx="6683374" cy="921160"/>
      </dsp:txXfrm>
    </dsp:sp>
    <dsp:sp modelId="{D81719EB-555D-E047-8041-A9A22E66A2A4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1178AF-E82E-0148-A6A1-8F1A62586F24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5:  Contextual Distributed semantics: ElMO, BERT</a:t>
          </a:r>
        </a:p>
      </dsp:txBody>
      <dsp:txXfrm>
        <a:off x="0" y="3685202"/>
        <a:ext cx="6683374" cy="921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98FB4-9962-6945-B30E-00996F6AABDA}">
      <dsp:nvSpPr>
        <dsp:cNvPr id="0" name=""/>
        <dsp:cNvSpPr/>
      </dsp:nvSpPr>
      <dsp:spPr>
        <a:xfrm>
          <a:off x="0" y="16067"/>
          <a:ext cx="6683374" cy="797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Computers use (analyze, understand, generate) natural language</a:t>
          </a:r>
        </a:p>
      </dsp:txBody>
      <dsp:txXfrm>
        <a:off x="38952" y="55019"/>
        <a:ext cx="6605470" cy="720036"/>
      </dsp:txXfrm>
    </dsp:sp>
    <dsp:sp modelId="{31A57C6B-1C5C-574A-9A73-7BE254202ABD}">
      <dsp:nvSpPr>
        <dsp:cNvPr id="0" name=""/>
        <dsp:cNvSpPr/>
      </dsp:nvSpPr>
      <dsp:spPr>
        <a:xfrm>
          <a:off x="0" y="877367"/>
          <a:ext cx="6683374" cy="797940"/>
        </a:xfrm>
        <a:prstGeom prst="roundRect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Text Processing</a:t>
          </a:r>
        </a:p>
      </dsp:txBody>
      <dsp:txXfrm>
        <a:off x="38952" y="916319"/>
        <a:ext cx="6605470" cy="720036"/>
      </dsp:txXfrm>
    </dsp:sp>
    <dsp:sp modelId="{DC043E6D-56C8-C54E-BEEC-D2E8F2EB1B15}">
      <dsp:nvSpPr>
        <dsp:cNvPr id="0" name=""/>
        <dsp:cNvSpPr/>
      </dsp:nvSpPr>
      <dsp:spPr>
        <a:xfrm>
          <a:off x="0" y="1675307"/>
          <a:ext cx="6683374" cy="1320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9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Lexical: tokenization, part of speech, head, lemmas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Parsing and chunking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Semantic tagging: semantic role, word sense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Certain expressions: named entities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Discourse: coreference, discourse segments</a:t>
          </a:r>
        </a:p>
      </dsp:txBody>
      <dsp:txXfrm>
        <a:off x="0" y="1675307"/>
        <a:ext cx="6683374" cy="1320660"/>
      </dsp:txXfrm>
    </dsp:sp>
    <dsp:sp modelId="{74E3E25A-79A2-5742-BEE4-EBA831FA448E}">
      <dsp:nvSpPr>
        <dsp:cNvPr id="0" name=""/>
        <dsp:cNvSpPr/>
      </dsp:nvSpPr>
      <dsp:spPr>
        <a:xfrm>
          <a:off x="0" y="2995967"/>
          <a:ext cx="6683374" cy="797940"/>
        </a:xfrm>
        <a:prstGeom prst="roundRect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Speech Processing</a:t>
          </a:r>
        </a:p>
      </dsp:txBody>
      <dsp:txXfrm>
        <a:off x="38952" y="3034919"/>
        <a:ext cx="6605470" cy="720036"/>
      </dsp:txXfrm>
    </dsp:sp>
    <dsp:sp modelId="{7D6AE4EA-9941-D642-BBD3-9C3925981BEE}">
      <dsp:nvSpPr>
        <dsp:cNvPr id="0" name=""/>
        <dsp:cNvSpPr/>
      </dsp:nvSpPr>
      <dsp:spPr>
        <a:xfrm>
          <a:off x="0" y="3793907"/>
          <a:ext cx="6683374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9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Phonetic transcription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Segmentation (punctuations)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Prosody</a:t>
          </a:r>
        </a:p>
      </dsp:txBody>
      <dsp:txXfrm>
        <a:off x="0" y="3793907"/>
        <a:ext cx="6683374" cy="796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D70FA-8414-B247-8D89-16266E02BE84}">
      <dsp:nvSpPr>
        <dsp:cNvPr id="0" name=""/>
        <dsp:cNvSpPr/>
      </dsp:nvSpPr>
      <dsp:spPr>
        <a:xfrm>
          <a:off x="1215399" y="1393301"/>
          <a:ext cx="1614404" cy="8072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Objective: To get the student ready to have a fair understanding of the </a:t>
          </a:r>
          <a:endParaRPr lang="en-US" sz="1400" kern="1200"/>
        </a:p>
      </dsp:txBody>
      <dsp:txXfrm>
        <a:off x="1239041" y="1416943"/>
        <a:ext cx="1567120" cy="759918"/>
      </dsp:txXfrm>
    </dsp:sp>
    <dsp:sp modelId="{596B2264-725F-A746-8B66-E57B30D6A30F}">
      <dsp:nvSpPr>
        <dsp:cNvPr id="0" name=""/>
        <dsp:cNvSpPr/>
      </dsp:nvSpPr>
      <dsp:spPr>
        <a:xfrm rot="17692822">
          <a:off x="2385246" y="1080475"/>
          <a:ext cx="153487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3487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114313" y="1062318"/>
        <a:ext cx="76743" cy="76743"/>
      </dsp:txXfrm>
    </dsp:sp>
    <dsp:sp modelId="{546B9947-EEDB-A546-A8E9-166D2079076B}">
      <dsp:nvSpPr>
        <dsp:cNvPr id="0" name=""/>
        <dsp:cNvSpPr/>
      </dsp:nvSpPr>
      <dsp:spPr>
        <a:xfrm>
          <a:off x="3475566" y="877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Challenges</a:t>
          </a:r>
          <a:endParaRPr lang="en-US" sz="1400" kern="1200"/>
        </a:p>
      </dsp:txBody>
      <dsp:txXfrm>
        <a:off x="3499208" y="24519"/>
        <a:ext cx="1567120" cy="759918"/>
      </dsp:txXfrm>
    </dsp:sp>
    <dsp:sp modelId="{D1B88C13-5C7F-0247-BF43-72631E459D98}">
      <dsp:nvSpPr>
        <dsp:cNvPr id="0" name=""/>
        <dsp:cNvSpPr/>
      </dsp:nvSpPr>
      <dsp:spPr>
        <a:xfrm rot="19457599">
          <a:off x="2755056" y="1544616"/>
          <a:ext cx="7952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9525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04" y="1544950"/>
        <a:ext cx="39762" cy="39762"/>
      </dsp:txXfrm>
    </dsp:sp>
    <dsp:sp modelId="{FE94ADA4-B101-B740-8864-74733FD58204}">
      <dsp:nvSpPr>
        <dsp:cNvPr id="0" name=""/>
        <dsp:cNvSpPr/>
      </dsp:nvSpPr>
      <dsp:spPr>
        <a:xfrm>
          <a:off x="3475566" y="929160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Tasks</a:t>
          </a:r>
          <a:endParaRPr lang="en-US" sz="1400" kern="1200"/>
        </a:p>
      </dsp:txBody>
      <dsp:txXfrm>
        <a:off x="3499208" y="952802"/>
        <a:ext cx="1567120" cy="759918"/>
      </dsp:txXfrm>
    </dsp:sp>
    <dsp:sp modelId="{B2675F86-CC05-0B45-A788-A242304D6EB9}">
      <dsp:nvSpPr>
        <dsp:cNvPr id="0" name=""/>
        <dsp:cNvSpPr/>
      </dsp:nvSpPr>
      <dsp:spPr>
        <a:xfrm rot="2142401">
          <a:off x="2755056" y="2008758"/>
          <a:ext cx="7952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9525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04" y="2009091"/>
        <a:ext cx="39762" cy="39762"/>
      </dsp:txXfrm>
    </dsp:sp>
    <dsp:sp modelId="{7CF67F07-FCDA-A54B-8317-C01BC3BE7902}">
      <dsp:nvSpPr>
        <dsp:cNvPr id="0" name=""/>
        <dsp:cNvSpPr/>
      </dsp:nvSpPr>
      <dsp:spPr>
        <a:xfrm>
          <a:off x="3475566" y="1857442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Techniques </a:t>
          </a:r>
          <a:endParaRPr lang="en-US" sz="1400" kern="1200"/>
        </a:p>
      </dsp:txBody>
      <dsp:txXfrm>
        <a:off x="3499208" y="1881084"/>
        <a:ext cx="1567120" cy="759918"/>
      </dsp:txXfrm>
    </dsp:sp>
    <dsp:sp modelId="{4B3AB53E-01A0-5942-B0C5-6E1A85260AAE}">
      <dsp:nvSpPr>
        <dsp:cNvPr id="0" name=""/>
        <dsp:cNvSpPr/>
      </dsp:nvSpPr>
      <dsp:spPr>
        <a:xfrm rot="3907178">
          <a:off x="2385246" y="2472899"/>
          <a:ext cx="153487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3487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114313" y="2454742"/>
        <a:ext cx="76743" cy="76743"/>
      </dsp:txXfrm>
    </dsp:sp>
    <dsp:sp modelId="{BEE938E8-BCAC-4A4C-93BF-FF993A49A5FD}">
      <dsp:nvSpPr>
        <dsp:cNvPr id="0" name=""/>
        <dsp:cNvSpPr/>
      </dsp:nvSpPr>
      <dsp:spPr>
        <a:xfrm>
          <a:off x="3475566" y="2785725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philosophies </a:t>
          </a:r>
          <a:endParaRPr lang="en-US" sz="1400" kern="1200" dirty="0"/>
        </a:p>
      </dsp:txBody>
      <dsp:txXfrm>
        <a:off x="3499208" y="2809367"/>
        <a:ext cx="1567120" cy="7599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9AD2D-682B-AC45-9F12-E17425356F8B}">
      <dsp:nvSpPr>
        <dsp:cNvPr id="0" name=""/>
        <dsp:cNvSpPr/>
      </dsp:nvSpPr>
      <dsp:spPr>
        <a:xfrm>
          <a:off x="0" y="16817"/>
          <a:ext cx="6305371" cy="1127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Textual NLP</a:t>
          </a:r>
        </a:p>
      </dsp:txBody>
      <dsp:txXfrm>
        <a:off x="55026" y="71843"/>
        <a:ext cx="6195319" cy="1017151"/>
      </dsp:txXfrm>
    </dsp:sp>
    <dsp:sp modelId="{EA8B3F75-98D1-C240-92F6-C1FE85F22A53}">
      <dsp:nvSpPr>
        <dsp:cNvPr id="0" name=""/>
        <dsp:cNvSpPr/>
      </dsp:nvSpPr>
      <dsp:spPr>
        <a:xfrm>
          <a:off x="0" y="1233300"/>
          <a:ext cx="6305371" cy="1127203"/>
        </a:xfrm>
        <a:prstGeom prst="roundRect">
          <a:avLst/>
        </a:prstGeom>
        <a:solidFill>
          <a:schemeClr val="accent2">
            <a:hueOff val="-2187096"/>
            <a:satOff val="-4210"/>
            <a:lumOff val="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Address each level and tasks therein</a:t>
          </a:r>
        </a:p>
      </dsp:txBody>
      <dsp:txXfrm>
        <a:off x="55026" y="1288326"/>
        <a:ext cx="6195319" cy="1017151"/>
      </dsp:txXfrm>
    </dsp:sp>
    <dsp:sp modelId="{D42079D4-2478-274F-B614-A22F50BC97F2}">
      <dsp:nvSpPr>
        <dsp:cNvPr id="0" name=""/>
        <dsp:cNvSpPr/>
      </dsp:nvSpPr>
      <dsp:spPr>
        <a:xfrm>
          <a:off x="0" y="2449784"/>
          <a:ext cx="6305371" cy="1127203"/>
        </a:xfrm>
        <a:prstGeom prst="roundRect">
          <a:avLst/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Identify areas of interest and build the groundwork</a:t>
          </a:r>
        </a:p>
      </dsp:txBody>
      <dsp:txXfrm>
        <a:off x="55026" y="2504810"/>
        <a:ext cx="6195319" cy="10171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E6465-A0BD-3A45-9A4E-67261EBC4D57}">
      <dsp:nvSpPr>
        <dsp:cNvPr id="0" name=""/>
        <dsp:cNvSpPr/>
      </dsp:nvSpPr>
      <dsp:spPr>
        <a:xfrm>
          <a:off x="1802297" y="887"/>
          <a:ext cx="2816085" cy="1408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“large green ___________”</a:t>
          </a:r>
          <a:endParaRPr lang="en-US" sz="3300" kern="1200"/>
        </a:p>
      </dsp:txBody>
      <dsp:txXfrm>
        <a:off x="1843537" y="42127"/>
        <a:ext cx="2733605" cy="1325562"/>
      </dsp:txXfrm>
    </dsp:sp>
    <dsp:sp modelId="{817EBA0C-54A9-5C42-877D-22E2AAEA99B7}">
      <dsp:nvSpPr>
        <dsp:cNvPr id="0" name=""/>
        <dsp:cNvSpPr/>
      </dsp:nvSpPr>
      <dsp:spPr>
        <a:xfrm>
          <a:off x="4618382" y="663072"/>
          <a:ext cx="112643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126434" y="4183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3439" y="676747"/>
        <a:ext cx="56321" cy="56321"/>
      </dsp:txXfrm>
    </dsp:sp>
    <dsp:sp modelId="{5A284817-27ED-4849-9850-3F46118CB6DB}">
      <dsp:nvSpPr>
        <dsp:cNvPr id="0" name=""/>
        <dsp:cNvSpPr/>
      </dsp:nvSpPr>
      <dsp:spPr>
        <a:xfrm>
          <a:off x="5744817" y="887"/>
          <a:ext cx="2816085" cy="1408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/>
            <a:t>tree? mountain? frog? car?</a:t>
          </a:r>
          <a:endParaRPr lang="en-US" sz="3300" kern="1200"/>
        </a:p>
      </dsp:txBody>
      <dsp:txXfrm>
        <a:off x="5786057" y="42127"/>
        <a:ext cx="2733605" cy="1325562"/>
      </dsp:txXfrm>
    </dsp:sp>
    <dsp:sp modelId="{327E0903-8429-8A47-9E27-4534B26A60CE}">
      <dsp:nvSpPr>
        <dsp:cNvPr id="0" name=""/>
        <dsp:cNvSpPr/>
      </dsp:nvSpPr>
      <dsp:spPr>
        <a:xfrm>
          <a:off x="1802297" y="1620136"/>
          <a:ext cx="2816085" cy="1408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“swallowed the large green ________”</a:t>
          </a:r>
          <a:endParaRPr lang="en-US" sz="3300" kern="1200"/>
        </a:p>
      </dsp:txBody>
      <dsp:txXfrm>
        <a:off x="1843537" y="1661376"/>
        <a:ext cx="2733605" cy="1325562"/>
      </dsp:txXfrm>
    </dsp:sp>
    <dsp:sp modelId="{0670B4B4-505B-FD41-BAF2-BB8921876E35}">
      <dsp:nvSpPr>
        <dsp:cNvPr id="0" name=""/>
        <dsp:cNvSpPr/>
      </dsp:nvSpPr>
      <dsp:spPr>
        <a:xfrm>
          <a:off x="4618382" y="2282322"/>
          <a:ext cx="112643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126434" y="4183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3439" y="2295997"/>
        <a:ext cx="56321" cy="56321"/>
      </dsp:txXfrm>
    </dsp:sp>
    <dsp:sp modelId="{9FD72E25-776D-BB44-97BA-1D3951AA7FA4}">
      <dsp:nvSpPr>
        <dsp:cNvPr id="0" name=""/>
        <dsp:cNvSpPr/>
      </dsp:nvSpPr>
      <dsp:spPr>
        <a:xfrm>
          <a:off x="5744817" y="1620136"/>
          <a:ext cx="2816085" cy="1408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/>
            <a:t>pill? candy? </a:t>
          </a:r>
          <a:endParaRPr lang="en-US" sz="3300" kern="1200"/>
        </a:p>
      </dsp:txBody>
      <dsp:txXfrm>
        <a:off x="5786057" y="1661376"/>
        <a:ext cx="2733605" cy="13255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7FF5D-5303-554F-960A-96A9BE93EC4A}">
      <dsp:nvSpPr>
        <dsp:cNvPr id="0" name=""/>
        <dsp:cNvSpPr/>
      </dsp:nvSpPr>
      <dsp:spPr>
        <a:xfrm>
          <a:off x="410378" y="238"/>
          <a:ext cx="4089618" cy="2596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6E272-33B0-954E-85B0-83024E3E3CB0}">
      <dsp:nvSpPr>
        <dsp:cNvPr id="0" name=""/>
        <dsp:cNvSpPr/>
      </dsp:nvSpPr>
      <dsp:spPr>
        <a:xfrm>
          <a:off x="864780" y="431920"/>
          <a:ext cx="4089618" cy="259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larger n:  more information about the context of the specific instance (greater discrimination)</a:t>
          </a:r>
          <a:endParaRPr lang="en-US" sz="3200" kern="1200"/>
        </a:p>
      </dsp:txBody>
      <dsp:txXfrm>
        <a:off x="940841" y="507981"/>
        <a:ext cx="3937496" cy="2444785"/>
      </dsp:txXfrm>
    </dsp:sp>
    <dsp:sp modelId="{B52F6A56-1E48-0F43-87C9-0AB4AE26D040}">
      <dsp:nvSpPr>
        <dsp:cNvPr id="0" name=""/>
        <dsp:cNvSpPr/>
      </dsp:nvSpPr>
      <dsp:spPr>
        <a:xfrm>
          <a:off x="5408801" y="238"/>
          <a:ext cx="4089618" cy="2596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9468-9C25-1340-824B-0FC3FF88D622}">
      <dsp:nvSpPr>
        <dsp:cNvPr id="0" name=""/>
        <dsp:cNvSpPr/>
      </dsp:nvSpPr>
      <dsp:spPr>
        <a:xfrm>
          <a:off x="5863203" y="431920"/>
          <a:ext cx="4089618" cy="259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smaller n:  more instances in training data, better statistical estimates (more reliability)</a:t>
          </a:r>
          <a:endParaRPr lang="en-US" sz="3200" kern="1200"/>
        </a:p>
      </dsp:txBody>
      <dsp:txXfrm>
        <a:off x="5939264" y="507981"/>
        <a:ext cx="3937496" cy="2444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29DA8-E1D1-1947-A509-A11B81E7A0E1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CCBFF-EAF4-EC46-8939-57E1429A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0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CC3A88AA-146A-45D7-A1D6-1207A52B73B6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noFill/>
        </p:spPr>
        <p:txBody>
          <a:bodyPr/>
          <a:lstStyle/>
          <a:p>
            <a:pPr marL="228600" indent="-228600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88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D2123-5259-B14C-A75C-2E1C2CC78E9B}" type="slidenum">
              <a:rPr lang="en-US"/>
              <a:pPr/>
              <a:t>48</a:t>
            </a:fld>
            <a:endParaRPr lang="en-US"/>
          </a:p>
        </p:txBody>
      </p:sp>
      <p:sp>
        <p:nvSpPr>
          <p:cNvPr id="438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E8DD42F0-051B-6C44-ACAC-8FAAAEC8D773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438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8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35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FB6DCC-FF0E-F045-AFEB-3AE9AD1488C5}" type="slidenum">
              <a:rPr lang="en-US"/>
              <a:pPr/>
              <a:t>49</a:t>
            </a:fld>
            <a:endParaRPr lang="en-US"/>
          </a:p>
        </p:txBody>
      </p:sp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8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B8411-E0C4-0740-96DA-1B934E809C49}" type="slidenum">
              <a:rPr lang="en-US"/>
              <a:pPr/>
              <a:t>50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2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2D520-8311-1941-9E90-0DAE7150DBB4}" type="slidenum">
              <a:rPr lang="en-US"/>
              <a:pPr/>
              <a:t>51</a:t>
            </a:fld>
            <a:endParaRPr lang="en-US"/>
          </a:p>
        </p:txBody>
      </p:sp>
      <p:sp>
        <p:nvSpPr>
          <p:cNvPr id="1331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2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7B0FD-DCAA-6948-83C9-8C7D1A8D2CCD}" type="slidenum">
              <a:rPr lang="en-US"/>
              <a:pPr/>
              <a:t>52</a:t>
            </a:fld>
            <a:endParaRPr lang="en-US"/>
          </a:p>
        </p:txBody>
      </p:sp>
      <p:sp>
        <p:nvSpPr>
          <p:cNvPr id="1536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3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C2959B-A705-9440-8929-82F46879F431}" type="slidenum">
              <a:rPr lang="en-US"/>
              <a:pPr/>
              <a:t>53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84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22FF2-CB04-304C-AA2C-133AF49688F0}" type="slidenum">
              <a:rPr lang="en-US"/>
              <a:pPr/>
              <a:t>54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15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92F11D-9FCD-5A45-88B6-9233D215C25C}" type="slidenum">
              <a:rPr lang="en-US"/>
              <a:pPr/>
              <a:t>55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0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7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7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9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BE6895-91DA-2846-878D-A293B9A08C90}" type="slidenum">
              <a:rPr lang="en-US"/>
              <a:pPr/>
              <a:t>44</a:t>
            </a:fld>
            <a:endParaRPr lang="en-US"/>
          </a:p>
        </p:txBody>
      </p:sp>
      <p:sp>
        <p:nvSpPr>
          <p:cNvPr id="4300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ED5A34AF-F2C5-0A46-8C6F-20E47125BBD1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430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37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8B138-D9B9-694D-8F47-812B266E632C}" type="slidenum">
              <a:rPr lang="en-US"/>
              <a:pPr/>
              <a:t>45</a:t>
            </a:fld>
            <a:endParaRPr lang="en-US"/>
          </a:p>
        </p:txBody>
      </p:sp>
      <p:sp>
        <p:nvSpPr>
          <p:cNvPr id="4403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2091B74E-4F2C-824C-B34A-E75005538D72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7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71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887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2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5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9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77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1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68569" tIns="68569" rIns="68569" bIns="6856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68569" tIns="68569" rIns="68569" bIns="68569" anchor="t" anchorCtr="0"/>
          <a:lstStyle>
            <a:lvl1pPr marL="609570" lvl="0" indent="-457178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40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2000"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2000"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2000"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sz="2000" dirty="0"/>
              <a:t>Fourth Level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86172D0-1C98-49D8-B497-56166D43E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0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6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1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5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5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6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7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2D0EBFC-0978-404D-B8B8-FC2135430E8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9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wmf"/><Relationship Id="rId4" Type="http://schemas.openxmlformats.org/officeDocument/2006/relationships/oleObject" Target="NUL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intranet.iiit.ac.in/offices/static/files/Lecturetimetable-Spring2023-V2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7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0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67B15-5871-32A1-D34B-307BF71A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0" r="37351"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05A93-271A-17D9-99D4-397C56FE5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/>
              <a:t>Introduction to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F07FD-A78E-77C7-3C63-C15D5ED46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148" y="4165600"/>
            <a:ext cx="5140954" cy="1371599"/>
          </a:xfrm>
        </p:spPr>
        <p:txBody>
          <a:bodyPr>
            <a:normAutofit/>
          </a:bodyPr>
          <a:lstStyle/>
          <a:p>
            <a:r>
              <a:rPr lang="en-US"/>
              <a:t>Manish Shrivastava</a:t>
            </a:r>
          </a:p>
        </p:txBody>
      </p:sp>
    </p:spTree>
    <p:extLst>
      <p:ext uri="{BB962C8B-B14F-4D97-AF65-F5344CB8AC3E}">
        <p14:creationId xmlns:p14="http://schemas.microsoft.com/office/powerpoint/2010/main" val="262170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s://media.licdn.com/mpr/mpr/AAEAAQAAAAAAAAA2AAAAJDRjOTkxNGEwLTRlYWQtNDg2MC05NGRkLTkzYTlhMDM2OTRm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643" y="1568183"/>
            <a:ext cx="6299887" cy="360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 b="1"/>
              <a:t>Wiki: Natural language processing</a:t>
            </a:r>
            <a:r>
              <a:rPr lang="en-US" sz="1800"/>
              <a:t> (</a:t>
            </a:r>
            <a:r>
              <a:rPr lang="en-US" sz="1800" b="1"/>
              <a:t>NLP</a:t>
            </a:r>
            <a:r>
              <a:rPr lang="en-US" sz="1800"/>
              <a:t>) is a field of computer science, artificial intelligence, and computational linguistics concerned with the interactions between computers and human (</a:t>
            </a:r>
            <a:r>
              <a:rPr lang="en-US" sz="1800" b="1"/>
              <a:t>natural</a:t>
            </a:r>
            <a:r>
              <a:rPr lang="en-US" sz="1800"/>
              <a:t>) languages.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NLP	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27" y="3981830"/>
            <a:ext cx="7164131" cy="225573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>
            <a:normAutofit/>
          </a:bodyPr>
          <a:lstStyle/>
          <a:p>
            <a:r>
              <a:rPr lang="en-US"/>
              <a:t>Go beyond the keyword matching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724" y="618519"/>
            <a:ext cx="7104186" cy="31570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altLang="zh-TW" dirty="0"/>
              <a:t>I</a:t>
            </a:r>
            <a:r>
              <a:rPr lang="en-US" dirty="0"/>
              <a:t>dentify the </a:t>
            </a:r>
            <a:r>
              <a:rPr lang="en-US"/>
              <a:t>structure</a:t>
            </a:r>
            <a:r>
              <a:rPr lang="en-US" dirty="0"/>
              <a:t> and </a:t>
            </a:r>
            <a:r>
              <a:rPr lang="en-US"/>
              <a:t>meaning</a:t>
            </a:r>
            <a:r>
              <a:rPr lang="en-US" dirty="0"/>
              <a:t> of </a:t>
            </a:r>
            <a:r>
              <a:rPr lang="en-US"/>
              <a:t>words</a:t>
            </a:r>
            <a:r>
              <a:rPr lang="en-US" dirty="0"/>
              <a:t>, </a:t>
            </a:r>
            <a:r>
              <a:rPr lang="en-US"/>
              <a:t>sentences</a:t>
            </a:r>
            <a:r>
              <a:rPr lang="en-US" dirty="0"/>
              <a:t>, </a:t>
            </a:r>
            <a:r>
              <a:rPr lang="en-US"/>
              <a:t>texts</a:t>
            </a:r>
            <a:r>
              <a:rPr lang="en-US" dirty="0"/>
              <a:t> and </a:t>
            </a:r>
            <a:r>
              <a:rPr lang="en-US"/>
              <a:t>conversations</a:t>
            </a:r>
          </a:p>
          <a:p>
            <a:r>
              <a:rPr lang="en-US"/>
              <a:t>Deep </a:t>
            </a:r>
            <a:r>
              <a:rPr lang="en-US" dirty="0"/>
              <a:t>understanding of </a:t>
            </a:r>
            <a:r>
              <a:rPr lang="en-US"/>
              <a:t>broad</a:t>
            </a:r>
            <a:r>
              <a:rPr lang="en-US" dirty="0"/>
              <a:t> language</a:t>
            </a:r>
          </a:p>
          <a:p>
            <a:r>
              <a:rPr lang="en-US" dirty="0"/>
              <a:t>NLP is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75640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881062"/>
            <a:ext cx="6218635" cy="857250"/>
          </a:xfrm>
        </p:spPr>
        <p:txBody>
          <a:bodyPr/>
          <a:lstStyle/>
          <a:p>
            <a:r>
              <a:rPr lang="en-US" altLang="zh-CN" sz="2700">
                <a:latin typeface="Verdana" pitchFamily="34" charset="0"/>
              </a:rPr>
              <a:t>Two Generations of NLP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738312"/>
            <a:ext cx="6768548" cy="345995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zh-CN" dirty="0"/>
              <a:t>Hand-crafted Systems – Knowledge Engineering [1950s– ]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Rules written by hand; adjusted by error analysis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Require experts who understand both the systems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575" dirty="0"/>
              <a:t>    and domain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Iterative guess-test-tweak-repeat cycle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zh-CN" sz="1500" dirty="0"/>
          </a:p>
          <a:p>
            <a:pPr>
              <a:lnSpc>
                <a:spcPct val="80000"/>
              </a:lnSpc>
            </a:pPr>
            <a:r>
              <a:rPr lang="en-US" altLang="zh-CN" dirty="0"/>
              <a:t>Automatic, Trainable (Machine Learning) System [1985s– ]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The tasks are modeled in a statistical way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More robust techniques based on rich annotations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Perform better than rules (Parsing 90% vs. 75% accuracy)</a:t>
            </a:r>
          </a:p>
          <a:p>
            <a:pPr lvl="1">
              <a:lnSpc>
                <a:spcPct val="80000"/>
              </a:lnSpc>
            </a:pPr>
            <a:endParaRPr lang="en-US" altLang="zh-CN" sz="1575" dirty="0"/>
          </a:p>
          <a:p>
            <a:pPr>
              <a:lnSpc>
                <a:spcPct val="80000"/>
              </a:lnSpc>
            </a:pPr>
            <a:r>
              <a:rPr lang="en-US" altLang="zh-CN" sz="1875" dirty="0"/>
              <a:t>Unsupervised semantics [2011-]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423040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94926-8F6C-A744-BC4C-36DD585C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NLP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31437D0-BDEF-8CCF-51A7-335048048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5626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0092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89CF262-8753-97A8-C832-063EEA4A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5" r="37704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A50089-3006-AC49-9F59-FE1BFA4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03BAC-F387-C646-9307-03999C9FF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048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800100" lvl="1" indent="-2286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00"/>
              <a:t>An enormous amount of knowledge is now available in machine readable form as natural language text</a:t>
            </a:r>
          </a:p>
          <a:p>
            <a:pPr marL="800100" lvl="1" indent="-2286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00"/>
              <a:t>Conversational agents are becoming an important form of human-computer communication</a:t>
            </a:r>
          </a:p>
          <a:p>
            <a:pPr marL="800100" lvl="1" indent="-2286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00"/>
              <a:t>Much of human-human communication is now mediated by computers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91384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33FF0-CBB4-BF41-94A7-24380E20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04DFA-62A3-174E-A1FF-F45ABDE08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Words</a:t>
            </a:r>
          </a:p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Syntax</a:t>
            </a:r>
          </a:p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Meaning</a:t>
            </a:r>
          </a:p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Discourse</a:t>
            </a:r>
          </a:p>
          <a:p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0F1510EF-C322-1147-BEDC-AE48CD1E2DAD}"/>
              </a:ext>
            </a:extLst>
          </p:cNvPr>
          <p:cNvSpPr>
            <a:spLocks/>
          </p:cNvSpPr>
          <p:nvPr/>
        </p:nvSpPr>
        <p:spPr bwMode="auto">
          <a:xfrm>
            <a:off x="4784035" y="1759226"/>
            <a:ext cx="208722" cy="1669774"/>
          </a:xfrm>
          <a:prstGeom prst="rightBrace">
            <a:avLst>
              <a:gd name="adj1" fmla="val 168149"/>
              <a:gd name="adj2" fmla="val 50000"/>
            </a:avLst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1200" b="1">
              <a:latin typeface="Times New Roman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AD06803-B8F0-B444-A3B9-70A13A3BF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3350" y="2314410"/>
            <a:ext cx="52029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2"/>
                </a:solidFill>
                <a:latin typeface="Lucida Grande"/>
              </a:rPr>
              <a:t>5. Applications exploiting each</a:t>
            </a:r>
            <a:endParaRPr lang="en-US" altLang="zh-CN" sz="2100" dirty="0">
              <a:solidFill>
                <a:schemeClr val="bg2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50" dirty="0"/>
              <a:t>Challenges – </a:t>
            </a:r>
            <a:r>
              <a:rPr lang="en-US" sz="2400" dirty="0"/>
              <a:t>ambiguity</a:t>
            </a:r>
            <a:r>
              <a:rPr lang="en-US" sz="225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sense / meaning ambiguity</a:t>
            </a:r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68" y="2081542"/>
            <a:ext cx="2039583" cy="30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2226" y="5280244"/>
            <a:ext cx="2412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Credit: http://stuffsirisaid.com</a:t>
            </a:r>
          </a:p>
        </p:txBody>
      </p:sp>
    </p:spTree>
    <p:extLst>
      <p:ext uri="{BB962C8B-B14F-4D97-AF65-F5344CB8AC3E}">
        <p14:creationId xmlns:p14="http://schemas.microsoft.com/office/powerpoint/2010/main" val="386358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50" dirty="0"/>
              <a:t>Challenges – </a:t>
            </a:r>
            <a:r>
              <a:rPr lang="en-US" sz="2400" dirty="0"/>
              <a:t>ambiguity</a:t>
            </a:r>
            <a:r>
              <a:rPr lang="en-US" sz="225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 attachment ambiguity</a:t>
            </a:r>
          </a:p>
        </p:txBody>
      </p:sp>
      <p:pic>
        <p:nvPicPr>
          <p:cNvPr id="3074" name="Picture 2" descr="http://languagelog.ldc.upenn.edu/myl/CopsKillManWithKn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76" y="2189204"/>
            <a:ext cx="4537589" cy="19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anguagelog.ldc.upenn.edu/myl/CopsKillManWithKnife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52" y="4099919"/>
            <a:ext cx="2003846" cy="126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nguagelog.ldc.upenn.edu/myl/CopsKillManWithKnife1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62" y="4099918"/>
            <a:ext cx="1904576" cy="155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38487" y="5398082"/>
            <a:ext cx="366318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dirty="0">
                <a:solidFill>
                  <a:srgbClr val="0A5989"/>
                </a:solidFill>
                <a:latin typeface="Verdana" panose="020B0604030504040204" pitchFamily="34" charset="0"/>
              </a:rPr>
              <a:t>Credit: Mark </a:t>
            </a:r>
            <a:r>
              <a:rPr lang="en-US" sz="750" dirty="0" err="1">
                <a:solidFill>
                  <a:srgbClr val="0A5989"/>
                </a:solidFill>
                <a:latin typeface="Verdana" panose="020B0604030504040204" pitchFamily="34" charset="0"/>
              </a:rPr>
              <a:t>Liberman</a:t>
            </a:r>
            <a:r>
              <a:rPr lang="en-US" sz="750" dirty="0">
                <a:solidFill>
                  <a:srgbClr val="0A5989"/>
                </a:solidFill>
                <a:latin typeface="Verdana" panose="020B0604030504040204" pitchFamily="34" charset="0"/>
              </a:rPr>
              <a:t>, http://languagelog.ldc.upenn.edu/nll/?p=17711</a:t>
            </a:r>
          </a:p>
        </p:txBody>
      </p:sp>
    </p:spTree>
    <p:extLst>
      <p:ext uri="{BB962C8B-B14F-4D97-AF65-F5344CB8AC3E}">
        <p14:creationId xmlns:p14="http://schemas.microsoft.com/office/powerpoint/2010/main" val="157599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--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Ambiguous headlines:</a:t>
            </a:r>
          </a:p>
          <a:p>
            <a:pPr lvl="1"/>
            <a:r>
              <a:rPr lang="en-US" dirty="0"/>
              <a:t>Include your children when baking cookies</a:t>
            </a:r>
          </a:p>
          <a:p>
            <a:pPr lvl="1"/>
            <a:r>
              <a:rPr lang="en-US" dirty="0"/>
              <a:t>Local High School Dropouts Cut in Half</a:t>
            </a:r>
          </a:p>
          <a:p>
            <a:pPr lvl="1"/>
            <a:r>
              <a:rPr lang="en-US" dirty="0"/>
              <a:t>Hospitals are Sued by 7 Foot Doctors</a:t>
            </a:r>
          </a:p>
          <a:p>
            <a:pPr lvl="1"/>
            <a:r>
              <a:rPr lang="en-US" dirty="0"/>
              <a:t>Iraqi Head Seeks Arms</a:t>
            </a:r>
          </a:p>
          <a:p>
            <a:pPr lvl="1"/>
            <a:r>
              <a:rPr lang="en-US" dirty="0"/>
              <a:t>Safety Experts Say School Bus Passengers Should Be Belted  </a:t>
            </a:r>
          </a:p>
          <a:p>
            <a:pPr lvl="1"/>
            <a:r>
              <a:rPr lang="en-US" dirty="0"/>
              <a:t>Teacher Strikes Idle Kids</a:t>
            </a:r>
          </a:p>
        </p:txBody>
      </p:sp>
    </p:spTree>
    <p:extLst>
      <p:ext uri="{BB962C8B-B14F-4D97-AF65-F5344CB8AC3E}">
        <p14:creationId xmlns:p14="http://schemas.microsoft.com/office/powerpoint/2010/main" val="126246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Bible (King James version): ~700K</a:t>
            </a:r>
          </a:p>
          <a:p>
            <a:pPr lvl="1"/>
            <a:r>
              <a:rPr lang="en-US" dirty="0"/>
              <a:t>Penn Tree bank ~1M from Wall street journal</a:t>
            </a:r>
          </a:p>
          <a:p>
            <a:pPr lvl="1"/>
            <a:r>
              <a:rPr lang="en-US" dirty="0"/>
              <a:t>Newswire collection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500M+</a:t>
            </a:r>
          </a:p>
          <a:p>
            <a:pPr lvl="1"/>
            <a:r>
              <a:rPr lang="en-US" altLang="zh-TW" dirty="0"/>
              <a:t>Wikipedia: 2.9 billion word (English)</a:t>
            </a:r>
          </a:p>
          <a:p>
            <a:pPr lvl="1"/>
            <a:r>
              <a:rPr lang="en-US" altLang="zh-TW" dirty="0"/>
              <a:t>Web: several billions of words</a:t>
            </a:r>
          </a:p>
          <a:p>
            <a:pPr lvl="1"/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0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292D-BA8D-4137-0BE5-A50C0572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/>
              <a:t>Outline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35F09E-CC12-D7A0-1815-94A68E11EB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385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Steps in NLP</a:t>
            </a:r>
          </a:p>
        </p:txBody>
      </p:sp>
      <p:graphicFrame>
        <p:nvGraphicFramePr>
          <p:cNvPr id="3072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930650" y="2228850"/>
          <a:ext cx="5187950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2" imgW="2523264" imgH="1228175" progId="FLW3Drawing">
                  <p:embed/>
                </p:oleObj>
              </mc:Choice>
              <mc:Fallback>
                <p:oleObj name="Drawing" r:id="rId2" imgW="2523264" imgH="1228175" progId="FLW3Drawing">
                  <p:embed/>
                  <p:pic>
                    <p:nvPicPr>
                      <p:cNvPr id="307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2228850"/>
                        <a:ext cx="5187950" cy="252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4"/>
          <p:cNvGraphicFramePr>
            <a:graphicFrameLocks noChangeAspect="1"/>
          </p:cNvGraphicFramePr>
          <p:nvPr/>
        </p:nvGraphicFramePr>
        <p:xfrm>
          <a:off x="3295650" y="4743451"/>
          <a:ext cx="1028700" cy="23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4" imgW="1877824" imgH="425228" progId="FLW3Drawing">
                  <p:embed/>
                </p:oleObj>
              </mc:Choice>
              <mc:Fallback>
                <p:oleObj name="Drawing" r:id="rId4" imgW="1877824" imgH="425228" progId="FLW3Drawing">
                  <p:embed/>
                  <p:pic>
                    <p:nvPicPr>
                      <p:cNvPr id="307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4743451"/>
                        <a:ext cx="1028700" cy="232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602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CA72-4DC2-3144-B919-04893300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What we do in this course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718BECE-C548-B7BD-4DDA-C09CF1ADF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080901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1976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A0494-9F23-A942-AB11-466EFB51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Focus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864F291-D771-6D96-4DCD-AB79DE9615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704916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376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separating ‘Tokens’ in a given input sentence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“This is my brother’s cat”</a:t>
            </a:r>
          </a:p>
          <a:p>
            <a:pPr lvl="1"/>
            <a:r>
              <a:rPr lang="en-US" dirty="0"/>
              <a:t>Should  be</a:t>
            </a:r>
          </a:p>
          <a:p>
            <a:pPr lvl="1"/>
            <a:r>
              <a:rPr lang="en-US" dirty="0"/>
              <a:t>“ This is my brother’s cat ”</a:t>
            </a:r>
          </a:p>
          <a:p>
            <a:pPr lvl="1"/>
            <a:r>
              <a:rPr lang="en-US" dirty="0"/>
              <a:t>Or  should it be </a:t>
            </a:r>
          </a:p>
          <a:p>
            <a:pPr lvl="1"/>
            <a:r>
              <a:rPr lang="en-US" dirty="0"/>
              <a:t>“ This is my brother ‘ s cat ”</a:t>
            </a:r>
          </a:p>
        </p:txBody>
      </p:sp>
    </p:spTree>
    <p:extLst>
      <p:ext uri="{BB962C8B-B14F-4D97-AF65-F5344CB8AC3E}">
        <p14:creationId xmlns:p14="http://schemas.microsoft.com/office/powerpoint/2010/main" val="125856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: a ‘Token’ is a single surface form word</a:t>
            </a:r>
          </a:p>
          <a:p>
            <a:pPr lvl="1"/>
            <a:r>
              <a:rPr lang="en-US" dirty="0"/>
              <a:t>Example :</a:t>
            </a:r>
          </a:p>
          <a:p>
            <a:pPr lvl="2"/>
            <a:r>
              <a:rPr lang="en-US" dirty="0"/>
              <a:t>My cat is afraid of other cats .</a:t>
            </a:r>
          </a:p>
          <a:p>
            <a:pPr lvl="1"/>
            <a:r>
              <a:rPr lang="en-US" dirty="0"/>
              <a:t>Here, ‘cat’ and ‘cats’ are both tokens</a:t>
            </a:r>
          </a:p>
          <a:p>
            <a:pPr lvl="2"/>
            <a:r>
              <a:rPr lang="en-US" dirty="0"/>
              <a:t>Giving a total of 8 tokens in the above sentence</a:t>
            </a:r>
          </a:p>
          <a:p>
            <a:pPr lvl="2"/>
            <a:r>
              <a:rPr lang="en-US" dirty="0"/>
              <a:t>‘ . ’ or any punctuation mark is counted as a token</a:t>
            </a:r>
          </a:p>
        </p:txBody>
      </p:sp>
    </p:spTree>
    <p:extLst>
      <p:ext uri="{BB962C8B-B14F-4D97-AF65-F5344CB8AC3E}">
        <p14:creationId xmlns:p14="http://schemas.microsoft.com/office/powerpoint/2010/main" val="170822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: Type is a vocabulary word</a:t>
            </a:r>
          </a:p>
          <a:p>
            <a:pPr lvl="1"/>
            <a:r>
              <a:rPr lang="en-US" dirty="0"/>
              <a:t>A word which might be present in its root form in the dictionary</a:t>
            </a:r>
          </a:p>
          <a:p>
            <a:pPr lvl="1"/>
            <a:r>
              <a:rPr lang="en-US" dirty="0"/>
              <a:t>‘cat’ is the type for both ‘cat’ and ‘cats’</a:t>
            </a:r>
          </a:p>
          <a:p>
            <a:r>
              <a:rPr lang="en-US" dirty="0"/>
              <a:t>The set of all types is the vocabulary of a language</a:t>
            </a:r>
          </a:p>
          <a:p>
            <a:r>
              <a:rPr lang="en-US" dirty="0" err="1"/>
              <a:t>Ques</a:t>
            </a:r>
            <a:r>
              <a:rPr lang="en-US" dirty="0"/>
              <a:t>: What would a high token to type ratio tell you about a language ?</a:t>
            </a:r>
          </a:p>
        </p:txBody>
      </p:sp>
    </p:spTree>
    <p:extLst>
      <p:ext uri="{BB962C8B-B14F-4D97-AF65-F5344CB8AC3E}">
        <p14:creationId xmlns:p14="http://schemas.microsoft.com/office/powerpoint/2010/main" val="17336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individual tokens in a given input</a:t>
            </a:r>
          </a:p>
          <a:p>
            <a:pPr lvl="1"/>
            <a:r>
              <a:rPr lang="en-US" dirty="0"/>
              <a:t>Types are not of concern at this point</a:t>
            </a:r>
          </a:p>
          <a:p>
            <a:r>
              <a:rPr lang="en-US" dirty="0" err="1"/>
              <a:t>Ques</a:t>
            </a:r>
            <a:r>
              <a:rPr lang="en-US" dirty="0"/>
              <a:t>: Is the task of tokenization difficult?</a:t>
            </a:r>
          </a:p>
          <a:p>
            <a:pPr lvl="1"/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24596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Hyphenation </a:t>
            </a:r>
          </a:p>
          <a:p>
            <a:pPr lvl="1"/>
            <a:r>
              <a:rPr lang="en-US" dirty="0"/>
              <a:t>I am a hard-working student . </a:t>
            </a:r>
          </a:p>
          <a:p>
            <a:pPr lvl="1"/>
            <a:r>
              <a:rPr lang="en-US" dirty="0"/>
              <a:t>We would deal with the state-of-the-art .</a:t>
            </a:r>
          </a:p>
          <a:p>
            <a:pPr lvl="1"/>
            <a:r>
              <a:rPr lang="en-US" dirty="0"/>
              <a:t>I am not going to </a:t>
            </a:r>
            <a:r>
              <a:rPr lang="en-US" dirty="0" err="1"/>
              <a:t>sho</a:t>
            </a:r>
            <a:r>
              <a:rPr lang="en-US" dirty="0"/>
              <a:t>-</a:t>
            </a:r>
          </a:p>
          <a:p>
            <a:r>
              <a:rPr lang="en-US" dirty="0"/>
              <a:t>Number</a:t>
            </a:r>
          </a:p>
          <a:p>
            <a:pPr lvl="1"/>
            <a:r>
              <a:rPr lang="en-US" dirty="0"/>
              <a:t>The value of gravity is 9.8 m/s/s</a:t>
            </a:r>
          </a:p>
          <a:p>
            <a:pPr lvl="1"/>
            <a:r>
              <a:rPr lang="en-US" dirty="0"/>
              <a:t>He got 1,000,000 dollars in VC funding .</a:t>
            </a:r>
          </a:p>
          <a:p>
            <a:pPr lvl="1"/>
            <a:r>
              <a:rPr lang="en-US" dirty="0"/>
              <a:t>My number is +918451990342</a:t>
            </a:r>
          </a:p>
          <a:p>
            <a:pPr lvl="1"/>
            <a:r>
              <a:rPr lang="en-US" dirty="0"/>
              <a:t>Take ½ cups of milk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54322-886D-96A3-CB5F-E81B83C53C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Abbreviation</a:t>
            </a:r>
          </a:p>
          <a:p>
            <a:pPr lvl="1"/>
            <a:r>
              <a:rPr lang="en-US" dirty="0"/>
              <a:t>Dr. S. S. S. P. Rao Was a faculty AT IITB</a:t>
            </a:r>
          </a:p>
          <a:p>
            <a:pPr lvl="1"/>
            <a:r>
              <a:rPr lang="en-US" dirty="0"/>
              <a:t>We are in IIIT-H campus</a:t>
            </a:r>
          </a:p>
          <a:p>
            <a:r>
              <a:rPr lang="en-US" dirty="0"/>
              <a:t>Dates</a:t>
            </a:r>
          </a:p>
          <a:p>
            <a:pPr lvl="1"/>
            <a:r>
              <a:rPr lang="en-US" dirty="0"/>
              <a:t>My birth date is 03/09/2041</a:t>
            </a:r>
          </a:p>
          <a:p>
            <a:pPr lvl="1"/>
            <a:r>
              <a:rPr lang="en-US" dirty="0"/>
              <a:t>I joined on 22</a:t>
            </a:r>
            <a:r>
              <a:rPr lang="en-US" baseline="30000" dirty="0"/>
              <a:t>nd</a:t>
            </a:r>
            <a:r>
              <a:rPr lang="en-US" dirty="0"/>
              <a:t> July</a:t>
            </a:r>
          </a:p>
          <a:p>
            <a:r>
              <a:rPr lang="en-US" dirty="0"/>
              <a:t>Punctuations</a:t>
            </a:r>
          </a:p>
          <a:p>
            <a:pPr lvl="1"/>
            <a:r>
              <a:rPr lang="en-US" dirty="0"/>
              <a:t>This, hands-on experience, is rare in pedagogy .</a:t>
            </a:r>
          </a:p>
          <a:p>
            <a:pPr lvl="1"/>
            <a:r>
              <a:rPr lang="en-US" dirty="0"/>
              <a:t>I … uh … not sure how to proceed </a:t>
            </a:r>
            <a:r>
              <a:rPr lang="en-US" dirty="0">
                <a:sym typeface="Wingdings" pitchFamily="2" charset="2"/>
              </a:rPr>
              <a:t>:-)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7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programming language implements slightly differently</a:t>
            </a:r>
          </a:p>
          <a:p>
            <a:pPr lvl="1"/>
            <a:r>
              <a:rPr lang="en-US" dirty="0"/>
              <a:t>Java : Pattern and Matcher classes</a:t>
            </a:r>
          </a:p>
          <a:p>
            <a:pPr lvl="1"/>
            <a:r>
              <a:rPr lang="en-US" dirty="0"/>
              <a:t>C : include &lt;</a:t>
            </a:r>
            <a:r>
              <a:rPr lang="en-US" dirty="0" err="1"/>
              <a:t>regex.h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Perl : inbuilt</a:t>
            </a:r>
          </a:p>
          <a:p>
            <a:pPr lvl="1"/>
            <a:r>
              <a:rPr lang="en-US" dirty="0"/>
              <a:t>Python : import re;</a:t>
            </a:r>
          </a:p>
        </p:txBody>
      </p:sp>
    </p:spTree>
    <p:extLst>
      <p:ext uri="{BB962C8B-B14F-4D97-AF65-F5344CB8AC3E}">
        <p14:creationId xmlns:p14="http://schemas.microsoft.com/office/powerpoint/2010/main" val="1939881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N-Grams and </a:t>
            </a:r>
            <a:r>
              <a:rPr lang="en-US" dirty="0" err="1"/>
              <a:t>Zipf’s</a:t>
            </a:r>
            <a:r>
              <a:rPr lang="en-US" dirty="0"/>
              <a:t> Law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9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pin and stethoscope, pinned on doctor's appointment">
            <a:extLst>
              <a:ext uri="{FF2B5EF4-FFF2-40B4-BE49-F238E27FC236}">
                <a16:creationId xmlns:a16="http://schemas.microsoft.com/office/drawing/2014/main" id="{ECEA8210-7E54-099D-9AAF-15258D4F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2" r="19008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F16A9-CBDA-5C61-FC0C-6F882822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E459-CE0E-7DDC-2D8D-6F0DBB6F1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Fast-paced, Hands-on</a:t>
            </a:r>
          </a:p>
          <a:p>
            <a:r>
              <a:rPr lang="en-US" dirty="0"/>
              <a:t>From basics to State-of-the-art</a:t>
            </a:r>
          </a:p>
          <a:p>
            <a:r>
              <a:rPr lang="en-US" dirty="0"/>
              <a:t>Quiz, Assignments, Projects</a:t>
            </a:r>
            <a:endParaRPr lang="en-IN" dirty="0"/>
          </a:p>
          <a:p>
            <a:r>
              <a:rPr lang="en-IN" dirty="0"/>
              <a:t>Timing 10:00 Monday Thursday </a:t>
            </a:r>
          </a:p>
          <a:p>
            <a:r>
              <a:rPr lang="en-US" dirty="0">
                <a:hlinkClick r:id="rId4"/>
              </a:rPr>
              <a:t>https://intranet.iiit.ac.in/offices/static/files/Lecturetimetable-Spring2023-V2.pdf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4100" descr="Question mark on green pastel background">
            <a:extLst>
              <a:ext uri="{FF2B5EF4-FFF2-40B4-BE49-F238E27FC236}">
                <a16:creationId xmlns:a16="http://schemas.microsoft.com/office/drawing/2014/main" id="{66F26FC0-FFBA-8355-1A35-D103FEE3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8" r="7996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9" name="Picture 4108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b="1" dirty="0"/>
              <a:t>Basic Idea: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b="1" dirty="0"/>
              <a:t>Examine short sequences of words</a:t>
            </a:r>
          </a:p>
          <a:p>
            <a:r>
              <a:rPr lang="en-US" b="1" dirty="0"/>
              <a:t>How likely is each sequence?</a:t>
            </a:r>
          </a:p>
          <a:p>
            <a:r>
              <a:rPr lang="en-US" b="1" dirty="0"/>
              <a:t>“Markov Assumption” – word is affected only by its “prior local context” (last few words)</a:t>
            </a:r>
          </a:p>
        </p:txBody>
      </p:sp>
    </p:spTree>
    <p:extLst>
      <p:ext uri="{BB962C8B-B14F-4D97-AF65-F5344CB8AC3E}">
        <p14:creationId xmlns:p14="http://schemas.microsoft.com/office/powerpoint/2010/main" val="171902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The boy ate a chocolate</a:t>
            </a:r>
          </a:p>
          <a:p>
            <a:r>
              <a:rPr lang="en-US" dirty="0"/>
              <a:t>The girl bought a chocolate </a:t>
            </a:r>
          </a:p>
          <a:p>
            <a:r>
              <a:rPr lang="en-US" dirty="0"/>
              <a:t>The girl then ate a chocolate</a:t>
            </a:r>
          </a:p>
          <a:p>
            <a:r>
              <a:rPr lang="en-US" dirty="0"/>
              <a:t>The boy bought a horse</a:t>
            </a:r>
          </a:p>
          <a:p>
            <a:endParaRPr lang="en-US" dirty="0"/>
          </a:p>
          <a:p>
            <a:r>
              <a:rPr lang="en-US" dirty="0"/>
              <a:t>Can we figure out how likely is the following sentence</a:t>
            </a:r>
          </a:p>
          <a:p>
            <a:pPr lvl="1"/>
            <a:r>
              <a:rPr lang="en-US" dirty="0"/>
              <a:t>The boy bought a chocolate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615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4" name="Rectangle 615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6" name="Picture 615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100" b="1"/>
              <a:t>“Shannon Game”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b="1" dirty="0"/>
              <a:t>Claude E. Shannon. “Prediction and Entropy of Printed English”, </a:t>
            </a:r>
            <a:r>
              <a:rPr lang="en-US" b="1" i="1" dirty="0"/>
              <a:t>Bell System Technical Journal</a:t>
            </a:r>
            <a:r>
              <a:rPr lang="en-US" b="1" dirty="0"/>
              <a:t> 30:50-64. 1951.</a:t>
            </a:r>
          </a:p>
          <a:p>
            <a:r>
              <a:rPr lang="en-US" b="1" dirty="0"/>
              <a:t>Predict the next word, given (</a:t>
            </a:r>
            <a:r>
              <a:rPr lang="en-US" b="1" i="1" dirty="0"/>
              <a:t>n-1)</a:t>
            </a:r>
            <a:r>
              <a:rPr lang="en-US" b="1" dirty="0"/>
              <a:t> previous words</a:t>
            </a:r>
          </a:p>
          <a:p>
            <a:r>
              <a:rPr lang="en-US" b="1" dirty="0"/>
              <a:t>Determine probability of different sequences by examining training corpus</a:t>
            </a:r>
          </a:p>
        </p:txBody>
      </p:sp>
      <p:pic>
        <p:nvPicPr>
          <p:cNvPr id="6158" name="Picture 615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1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Forming Equivalence Classes (Bins)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“</a:t>
            </a:r>
            <a:r>
              <a:rPr lang="en-US" b="1" i="1" dirty="0"/>
              <a:t>n-gram</a:t>
            </a:r>
            <a:r>
              <a:rPr lang="en-US" b="1" dirty="0"/>
              <a:t>” = sequence of n words</a:t>
            </a:r>
          </a:p>
          <a:p>
            <a:pPr lvl="1"/>
            <a:r>
              <a:rPr lang="en-US" b="1" dirty="0"/>
              <a:t>bigram</a:t>
            </a:r>
          </a:p>
          <a:p>
            <a:pPr lvl="1"/>
            <a:r>
              <a:rPr lang="en-US" b="1" dirty="0"/>
              <a:t>trigram</a:t>
            </a:r>
          </a:p>
          <a:p>
            <a:pPr lvl="1"/>
            <a:r>
              <a:rPr lang="en-US" b="1" dirty="0"/>
              <a:t>four-gram or quadrigram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545A06-F933-D4C3-3004-53268770E1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Probabilities of n-grams</a:t>
            </a:r>
          </a:p>
          <a:p>
            <a:pPr lvl="1"/>
            <a:r>
              <a:rPr lang="en-US" b="1" dirty="0"/>
              <a:t>Unigram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Bigram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Trigram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513269"/>
              </p:ext>
            </p:extLst>
          </p:nvPr>
        </p:nvGraphicFramePr>
        <p:xfrm>
          <a:off x="8123446" y="2707262"/>
          <a:ext cx="2514775" cy="214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06600" imgH="1282700" progId="Equation.3">
                  <p:embed/>
                </p:oleObj>
              </mc:Choice>
              <mc:Fallback>
                <p:oleObj name="Equation" r:id="rId2" imgW="2006600" imgH="12827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446" y="2707262"/>
                        <a:ext cx="2514775" cy="21407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280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Maximum Likelihood Estimation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The boy ate a chocolate</a:t>
            </a:r>
          </a:p>
          <a:p>
            <a:pPr lvl="1"/>
            <a:r>
              <a:rPr lang="en-US" dirty="0"/>
              <a:t>The girl bought a chocolate </a:t>
            </a:r>
          </a:p>
          <a:p>
            <a:pPr lvl="1"/>
            <a:r>
              <a:rPr lang="en-US" dirty="0"/>
              <a:t>The girl then ate a chocolate</a:t>
            </a:r>
          </a:p>
          <a:p>
            <a:pPr lvl="1"/>
            <a:r>
              <a:rPr lang="en-US" dirty="0"/>
              <a:t>The boy bought a horse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BF426-D4E1-3463-8784-81D704DFE0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boy bought a chocolate</a:t>
            </a:r>
          </a:p>
          <a:p>
            <a:pPr lvl="1"/>
            <a:r>
              <a:rPr lang="en-US" dirty="0"/>
              <a:t>Unigram Probabilities</a:t>
            </a:r>
          </a:p>
          <a:p>
            <a:pPr lvl="2"/>
            <a:r>
              <a:rPr lang="en-US" dirty="0"/>
              <a:t>(4/21)*(2/21)*(2/21)*(4/21)*(3/21)</a:t>
            </a:r>
          </a:p>
          <a:p>
            <a:pPr lvl="2"/>
            <a:r>
              <a:rPr lang="en-US" dirty="0"/>
              <a:t>(4*2*2*4*3)/21^5 =  0.000047</a:t>
            </a:r>
          </a:p>
          <a:p>
            <a:pPr lvl="1"/>
            <a:r>
              <a:rPr lang="en-US" dirty="0"/>
              <a:t>Bi-gram Probabilities</a:t>
            </a:r>
          </a:p>
          <a:p>
            <a:pPr lvl="2"/>
            <a:r>
              <a:rPr lang="en-US" dirty="0"/>
              <a:t>&lt;The boy&gt; &lt;boy bought&gt; &lt;bought a&gt; &lt;a chocolate&gt;</a:t>
            </a:r>
          </a:p>
          <a:p>
            <a:pPr lvl="2"/>
            <a:r>
              <a:rPr lang="en-US" dirty="0"/>
              <a:t>(2/4)*(2/4)*(2/2)*(3/4) = 0.1875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25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Reliability vs. Discrimination</a:t>
            </a:r>
          </a:p>
        </p:txBody>
      </p:sp>
      <p:graphicFrame>
        <p:nvGraphicFramePr>
          <p:cNvPr id="9221" name="Rectangle 3">
            <a:extLst>
              <a:ext uri="{FF2B5EF4-FFF2-40B4-BE49-F238E27FC236}">
                <a16:creationId xmlns:a16="http://schemas.microsoft.com/office/drawing/2014/main" id="{38628EA4-FD33-85FF-C1CF-FC849BB1E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68201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149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Reliability vs. Discrimination</a:t>
            </a:r>
          </a:p>
        </p:txBody>
      </p:sp>
      <p:graphicFrame>
        <p:nvGraphicFramePr>
          <p:cNvPr id="10245" name="Rectangle 3">
            <a:extLst>
              <a:ext uri="{FF2B5EF4-FFF2-40B4-BE49-F238E27FC236}">
                <a16:creationId xmlns:a16="http://schemas.microsoft.com/office/drawing/2014/main" id="{EB80D63C-941E-B982-AC37-52DD07BE5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220660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293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1" name="Picture 823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233" name="Rectangle 8232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6762" y="1227279"/>
            <a:ext cx="4328819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/>
              <a:t>Selecting an </a:t>
            </a:r>
            <a:r>
              <a:rPr lang="en-US" sz="4100" b="1" i="1"/>
              <a:t>n</a:t>
            </a:r>
            <a:br>
              <a:rPr lang="en-US" sz="4100" b="1" i="1"/>
            </a:br>
            <a:br>
              <a:rPr lang="en-US" sz="4100" b="1" i="1"/>
            </a:br>
            <a:r>
              <a:rPr lang="en-US" sz="4100"/>
              <a:t>Vocabulary (V) = 20,000 words</a:t>
            </a:r>
          </a:p>
        </p:txBody>
      </p:sp>
      <p:pic>
        <p:nvPicPr>
          <p:cNvPr id="8235" name="Picture 8234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8237" name="Picture 8236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8239" name="Picture 8238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  <p:graphicFrame>
        <p:nvGraphicFramePr>
          <p:cNvPr id="8224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38584"/>
              </p:ext>
            </p:extLst>
          </p:nvPr>
        </p:nvGraphicFramePr>
        <p:xfrm>
          <a:off x="6096000" y="1448212"/>
          <a:ext cx="5132324" cy="3743517"/>
        </p:xfrm>
        <a:graphic>
          <a:graphicData uri="http://schemas.openxmlformats.org/drawingml/2006/table">
            <a:tbl>
              <a:tblPr firstRow="1" bandRow="1"/>
              <a:tblGrid>
                <a:gridCol w="1983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bins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4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 (bigrams)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400,000,000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4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 (trigrams)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8,000,000,000,000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4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 (4-grams)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1.6 x 10</a:t>
                      </a:r>
                      <a:r>
                        <a:rPr kumimoji="0" lang="en-US" sz="3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212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1127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74" name="Rectangle 1127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6" name="Picture 1127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3700" b="1"/>
              <a:t>Statistical Estimators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b="1"/>
              <a:t>Given the observed training data …</a:t>
            </a:r>
          </a:p>
          <a:p>
            <a:pPr lvl="1"/>
            <a:r>
              <a:rPr lang="en-US" b="1"/>
              <a:t>How do you develop a model (probability distribution) to predict future events?</a:t>
            </a:r>
          </a:p>
          <a:p>
            <a:pPr lvl="1"/>
            <a:r>
              <a:rPr lang="en-US" b="1"/>
              <a:t>Language Modeling </a:t>
            </a:r>
          </a:p>
          <a:p>
            <a:pPr lvl="2"/>
            <a:r>
              <a:rPr lang="en-US" b="1"/>
              <a:t>Predict Likelihood of sequences</a:t>
            </a:r>
          </a:p>
        </p:txBody>
      </p:sp>
      <p:pic>
        <p:nvPicPr>
          <p:cNvPr id="11278" name="Picture 1127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Maximum Likelihood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3"/>
          </p:nvPr>
        </p:nvSpPr>
        <p:spPr>
          <a:blipFill rotWithShape="0">
            <a:blip r:embed="rId2"/>
            <a:stretch>
              <a:fillRect l="-142"/>
            </a:stretch>
          </a:blipFill>
        </p:spPr>
        <p:txBody>
          <a:bodyPr/>
          <a:lstStyle/>
          <a:p>
            <a:pPr>
              <a:buNone/>
            </a:pPr>
            <a:r>
              <a:rPr lang="en-US">
                <a:noFill/>
              </a:rPr>
              <a:t> 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4085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A11A5-0697-37FE-8A15-5A8E89CD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Weightages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A07EB0-F1C5-6E97-2B6F-F9039FE23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18084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9781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The boy ate a chocolate</a:t>
            </a:r>
          </a:p>
          <a:p>
            <a:pPr lvl="1"/>
            <a:r>
              <a:rPr lang="en-US" dirty="0"/>
              <a:t>The girl bought a chocolate </a:t>
            </a:r>
          </a:p>
          <a:p>
            <a:pPr lvl="1"/>
            <a:r>
              <a:rPr lang="en-US" dirty="0"/>
              <a:t>The girl then ate a chocolate</a:t>
            </a:r>
          </a:p>
          <a:p>
            <a:pPr lvl="1"/>
            <a:r>
              <a:rPr lang="en-US" dirty="0"/>
              <a:t>The horse bought a boy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3739B8-F732-4327-6D7A-C35CD4A524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boy bought a chocolate</a:t>
            </a:r>
          </a:p>
          <a:p>
            <a:pPr lvl="1"/>
            <a:r>
              <a:rPr lang="en-US" dirty="0"/>
              <a:t>Unigram Probabilities</a:t>
            </a:r>
          </a:p>
          <a:p>
            <a:pPr lvl="2"/>
            <a:r>
              <a:rPr lang="en-US" dirty="0"/>
              <a:t>(4/16)*(2/16)*(2/16)*(4/16)*(3/16)</a:t>
            </a:r>
          </a:p>
          <a:p>
            <a:pPr lvl="2"/>
            <a:r>
              <a:rPr lang="en-US" dirty="0"/>
              <a:t>(4*2*2*4*3)/21^5 =  0.000047</a:t>
            </a:r>
          </a:p>
          <a:p>
            <a:pPr lvl="1"/>
            <a:r>
              <a:rPr lang="en-US" dirty="0"/>
              <a:t>Bi-gram Probabilities</a:t>
            </a:r>
          </a:p>
          <a:p>
            <a:pPr lvl="2"/>
            <a:r>
              <a:rPr lang="en-US" dirty="0"/>
              <a:t>&lt;The boy&gt; &lt;boy bought&gt; &lt;bought a&gt; &lt;a chocolate&gt;</a:t>
            </a:r>
          </a:p>
          <a:p>
            <a:pPr lvl="2"/>
            <a:r>
              <a:rPr lang="en-US" dirty="0"/>
              <a:t>(2/4)*(0/4)*(2/2)*(3/4) = </a:t>
            </a:r>
            <a:r>
              <a:rPr lang="en-US" b="1" u="sng" dirty="0"/>
              <a:t>0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02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0392" name="Rectangle 40039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394" name="Rectangle 40039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Approximating Shakespeare</a:t>
            </a:r>
          </a:p>
        </p:txBody>
      </p:sp>
      <p:pic>
        <p:nvPicPr>
          <p:cNvPr id="400396" name="Picture 40039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0038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Generating sentences with random unigrams...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Every enter now severally so, let</a:t>
            </a:r>
          </a:p>
          <a:p>
            <a:pPr lvl="1">
              <a:lnSpc>
                <a:spcPct val="110000"/>
              </a:lnSpc>
            </a:pPr>
            <a:r>
              <a:rPr lang="en-US"/>
              <a:t>Hill he late speaks; or! a more to leg less first you enter</a:t>
            </a:r>
          </a:p>
          <a:p>
            <a:pPr>
              <a:lnSpc>
                <a:spcPct val="110000"/>
              </a:lnSpc>
            </a:pPr>
            <a:r>
              <a:rPr lang="en-US" dirty="0"/>
              <a:t>With bigrams...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What means, sir.  I confess she?  then all sorts, he is trim, captain.</a:t>
            </a:r>
          </a:p>
          <a:p>
            <a:pPr lvl="1">
              <a:lnSpc>
                <a:spcPct val="110000"/>
              </a:lnSpc>
            </a:pPr>
            <a:r>
              <a:rPr lang="en-US"/>
              <a:t>Why dost stand forth thy canopy, forsooth; he is this palpable hit the King Henry.</a:t>
            </a:r>
          </a:p>
          <a:p>
            <a:pPr>
              <a:lnSpc>
                <a:spcPct val="110000"/>
              </a:lnSpc>
            </a:pPr>
            <a:r>
              <a:rPr lang="en-US" dirty="0"/>
              <a:t>Trigrams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Sweet prince, Falstaff shall die.</a:t>
            </a:r>
          </a:p>
          <a:p>
            <a:pPr lvl="1">
              <a:lnSpc>
                <a:spcPct val="110000"/>
              </a:lnSpc>
            </a:pPr>
            <a:r>
              <a:rPr lang="en-US"/>
              <a:t>This shall forbid it should be branded, if renown made it empty.</a:t>
            </a:r>
          </a:p>
        </p:txBody>
      </p:sp>
      <p:pic>
        <p:nvPicPr>
          <p:cNvPr id="400398" name="Picture 40039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7" grpId="0" build="p" bldLvl="2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1415" name="Rectangle 401414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417" name="Rectangle 401416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B01AB-7110-D648-29C8-1762E834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401419" name="Picture 401418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01410" name="Rectangle 2"/>
          <p:cNvSpPr>
            <a:spLocks noGrp="1" noChangeArrowheads="1"/>
          </p:cNvSpPr>
          <p:nvPr>
            <p:ph sz="quarter" idx="13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r>
              <a:rPr lang="en-US" dirty="0"/>
              <a:t>Quadrigrams</a:t>
            </a:r>
          </a:p>
          <a:p>
            <a:pPr lvl="1"/>
            <a:r>
              <a:rPr lang="en-US" dirty="0"/>
              <a:t>What!  I will go seek the traitor Gloucester.</a:t>
            </a:r>
          </a:p>
          <a:p>
            <a:pPr lvl="1"/>
            <a:r>
              <a:rPr lang="en-US" dirty="0"/>
              <a:t>Will you not tell me who I am?</a:t>
            </a:r>
          </a:p>
          <a:p>
            <a:r>
              <a:rPr lang="en-US" dirty="0"/>
              <a:t>What's coming out here looks like Shakespeare because it </a:t>
            </a:r>
            <a:r>
              <a:rPr lang="en-US" b="1" i="1" dirty="0"/>
              <a:t>is</a:t>
            </a:r>
            <a:r>
              <a:rPr lang="en-US" dirty="0"/>
              <a:t> Shakespeare</a:t>
            </a:r>
          </a:p>
          <a:p>
            <a:r>
              <a:rPr lang="en-US" dirty="0"/>
              <a:t>Note: </a:t>
            </a:r>
            <a:r>
              <a:rPr lang="en-US" b="1" i="1" dirty="0"/>
              <a:t>As we increase the value of N, the accuracy of an n-gram model increases, since choice of next word becomes increasingly constrained</a:t>
            </a:r>
          </a:p>
          <a:p>
            <a:pPr lvl="1"/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1421" name="Picture 401420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8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3464" name="Rectangle 403463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466" name="Rectangle 403465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100">
                <a:solidFill>
                  <a:srgbClr val="FFFFFF"/>
                </a:solidFill>
              </a:rPr>
              <a:t>N-Gram Training Sensitivity</a:t>
            </a:r>
          </a:p>
        </p:txBody>
      </p:sp>
      <p:pic>
        <p:nvPicPr>
          <p:cNvPr id="403468" name="Picture 403467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r>
              <a:rPr lang="en-US"/>
              <a:t>If we repeated the Shakespeare experiment but trained our n-grams on a Wall Street Journal corpus, what would we get?</a:t>
            </a:r>
          </a:p>
          <a:p>
            <a:r>
              <a:rPr lang="en-US"/>
              <a:t>Note: </a:t>
            </a:r>
            <a:r>
              <a:rPr lang="en-US" b="1" i="1"/>
              <a:t>This question has major implications for corpus selection or design</a:t>
            </a:r>
          </a:p>
        </p:txBody>
      </p:sp>
      <p:pic>
        <p:nvPicPr>
          <p:cNvPr id="403470" name="Picture 403469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/>
              <a:t>WSJ is </a:t>
            </a:r>
            <a:r>
              <a:rPr lang="en-US" sz="2100" i="1"/>
              <a:t>not</a:t>
            </a:r>
            <a:r>
              <a:rPr lang="en-US" sz="2100"/>
              <a:t> Shakespeare:  Sentences Generated from WSJ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From Julia Hirschberg</a:t>
            </a:r>
            <a:endParaRPr lang="en-US"/>
          </a:p>
        </p:txBody>
      </p:sp>
      <p:pic>
        <p:nvPicPr>
          <p:cNvPr id="429060" name="Picture 4" descr="shake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167" y="1723545"/>
            <a:ext cx="8439665" cy="425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92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and Data Sparsity Questions</a:t>
            </a:r>
          </a:p>
        </p:txBody>
      </p:sp>
      <p:sp>
        <p:nvSpPr>
          <p:cNvPr id="439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3844" indent="-191691"/>
            <a:r>
              <a:rPr lang="en-US">
                <a:solidFill>
                  <a:srgbClr val="339966"/>
                </a:solidFill>
              </a:rPr>
              <a:t>Perplexity</a:t>
            </a:r>
            <a:r>
              <a:rPr lang="en-US"/>
              <a:t> and </a:t>
            </a:r>
            <a:r>
              <a:rPr lang="en-US">
                <a:solidFill>
                  <a:srgbClr val="339966"/>
                </a:solidFill>
              </a:rPr>
              <a:t>entropy</a:t>
            </a:r>
            <a:r>
              <a:rPr lang="en-US"/>
              <a:t>:  how do you </a:t>
            </a:r>
            <a:r>
              <a:rPr lang="en-US" b="1" i="1"/>
              <a:t>estimate</a:t>
            </a:r>
            <a:r>
              <a:rPr lang="en-US"/>
              <a:t> how well your language model fits a corpus once you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re done?</a:t>
            </a:r>
          </a:p>
          <a:p>
            <a:pPr marL="273844" indent="-191691"/>
            <a:r>
              <a:rPr lang="en-US">
                <a:solidFill>
                  <a:srgbClr val="339966"/>
                </a:solidFill>
              </a:rPr>
              <a:t>Smoothing and Backoff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:  how do you handle unseen n-grams?</a:t>
            </a:r>
          </a:p>
          <a:p>
            <a:pPr marL="273844" indent="-191691"/>
            <a:endParaRPr lang="en-US"/>
          </a:p>
          <a:p>
            <a:pPr marL="273844" indent="-19169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24" name="Rectangle 418823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8826" name="Rectangle 418825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8828" name="Picture 418827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Perplexity and Entropy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Information theoretic metrics</a:t>
            </a:r>
          </a:p>
          <a:p>
            <a:pPr lvl="1"/>
            <a:r>
              <a:rPr lang="en-US" dirty="0"/>
              <a:t>Useful in measuring how well a </a:t>
            </a:r>
            <a:r>
              <a:rPr lang="en-US"/>
              <a:t>grammar</a:t>
            </a:r>
            <a:r>
              <a:rPr lang="en-US" dirty="0"/>
              <a:t> or </a:t>
            </a:r>
            <a:r>
              <a:rPr lang="en-US"/>
              <a:t>language model (LM) </a:t>
            </a:r>
            <a:r>
              <a:rPr lang="en-US" dirty="0"/>
              <a:t>models a natural language or a corpus</a:t>
            </a:r>
          </a:p>
          <a:p>
            <a:r>
              <a:rPr lang="en-US"/>
              <a:t>Entropy</a:t>
            </a:r>
            <a:r>
              <a:rPr lang="en-US" dirty="0"/>
              <a:t>: With 2 LMs and a corpus, which LM is the better match for the corpus? How much information is there (in e.g. a grammar or LM) about what the next word will be?  More is better!</a:t>
            </a:r>
          </a:p>
          <a:p>
            <a:pPr lvl="1"/>
            <a:r>
              <a:rPr lang="en-US" dirty="0"/>
              <a:t>For a random variable </a:t>
            </a:r>
            <a:r>
              <a:rPr lang="en-US" b="1" i="1" dirty="0"/>
              <a:t>X</a:t>
            </a:r>
            <a:r>
              <a:rPr lang="en-US" dirty="0"/>
              <a:t> ranging over e.g. bigrams and a probability function </a:t>
            </a:r>
            <a:r>
              <a:rPr lang="en-US" b="1" i="1" dirty="0"/>
              <a:t>p(x),</a:t>
            </a:r>
            <a:r>
              <a:rPr lang="en-US" dirty="0"/>
              <a:t> the entropy of X is the expected negative log probability</a:t>
            </a:r>
          </a:p>
          <a:p>
            <a:endParaRPr lang="en-US" dirty="0"/>
          </a:p>
        </p:txBody>
      </p:sp>
      <p:pic>
        <p:nvPicPr>
          <p:cNvPr id="418830" name="Picture 418829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21960E-71DA-FD18-23DC-23F749C74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55580"/>
              </p:ext>
            </p:extLst>
          </p:nvPr>
        </p:nvGraphicFramePr>
        <p:xfrm>
          <a:off x="635606" y="4652752"/>
          <a:ext cx="31369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698400" progId="Equation.3">
                  <p:embed/>
                </p:oleObj>
              </mc:Choice>
              <mc:Fallback>
                <p:oleObj name="Equation" r:id="rId4" imgW="3136680" imgH="6984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21960E-71DA-FD18-23DC-23F749C744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06" y="4652752"/>
                        <a:ext cx="31369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655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8" name="Rectangle 41984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9850" name="Rectangle 41984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52" name="Picture 41985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19843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Entropy is the lower bound on the # of bits it takes to encode information e.g. about bigram likelihood</a:t>
            </a:r>
            <a:endParaRPr lang="en-US"/>
          </a:p>
          <a:p>
            <a:r>
              <a:rPr lang="en-US"/>
              <a:t>Perplexity</a:t>
            </a:r>
          </a:p>
          <a:p>
            <a:pPr lvl="1"/>
            <a:r>
              <a:rPr lang="en-US" dirty="0"/>
              <a:t>At each choice point in a grammar</a:t>
            </a:r>
            <a:endParaRPr lang="en-US"/>
          </a:p>
          <a:p>
            <a:pPr lvl="2"/>
            <a:r>
              <a:rPr lang="en-US" dirty="0"/>
              <a:t>What are the average number of choices that can be made, weighted by their probabilities of occurrence?</a:t>
            </a:r>
            <a:endParaRPr lang="en-US"/>
          </a:p>
          <a:p>
            <a:pPr lvl="2"/>
            <a:r>
              <a:rPr lang="en-US" dirty="0"/>
              <a:t>I.e., Weighted average branching factor</a:t>
            </a:r>
            <a:endParaRPr lang="en-US"/>
          </a:p>
          <a:p>
            <a:pPr lvl="1"/>
            <a:r>
              <a:rPr lang="en-US" dirty="0"/>
              <a:t> How much probability does a grammar or </a:t>
            </a:r>
            <a:r>
              <a:rPr lang="en-US"/>
              <a:t>language model</a:t>
            </a:r>
            <a:r>
              <a:rPr lang="en-US" dirty="0"/>
              <a:t> (LM) assign to the sentences of a corpus, compared to another LM?  The more information, the lower perplexity</a:t>
            </a:r>
            <a:endParaRPr lang="en-US"/>
          </a:p>
        </p:txBody>
      </p:sp>
      <p:pic>
        <p:nvPicPr>
          <p:cNvPr id="419854" name="Picture 41985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01685C2C-68B1-F19B-DB30-88646059371B}"/>
              </a:ext>
            </a:extLst>
          </p:cNvPr>
          <p:cNvGraphicFramePr>
            <a:graphicFrameLocks noGrp="1" noChangeAspect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0978147"/>
              </p:ext>
            </p:extLst>
          </p:nvPr>
        </p:nvGraphicFramePr>
        <p:xfrm>
          <a:off x="98129" y="2895680"/>
          <a:ext cx="3961806" cy="106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266400" progId="Equation.3">
                  <p:embed/>
                </p:oleObj>
              </mc:Choice>
              <mc:Fallback>
                <p:oleObj name="Equation" r:id="rId4" imgW="990360" imgH="266400" progId="Equation.3">
                  <p:embed/>
                  <p:pic>
                    <p:nvPicPr>
                      <p:cNvPr id="7" name="Object 7">
                        <a:extLst>
                          <a:ext uri="{FF2B5EF4-FFF2-40B4-BE49-F238E27FC236}">
                            <a16:creationId xmlns:a16="http://schemas.microsoft.com/office/drawing/2014/main" id="{01685C2C-68B1-F19B-DB30-886460593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29" y="2895680"/>
                        <a:ext cx="3961806" cy="1066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178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7" name="Rectangle 437256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7259" name="Rectangle 437258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7261" name="Picture 437260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37252" name="Rectangle 4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Some Useful Observations</a:t>
            </a:r>
          </a:p>
        </p:txBody>
      </p:sp>
      <p:sp>
        <p:nvSpPr>
          <p:cNvPr id="437250" name="Rectangle 3"/>
          <p:cNvSpPr>
            <a:spLocks noGrp="1" noChangeArrowheads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 marL="273844" indent="-191691">
              <a:lnSpc>
                <a:spcPct val="110000"/>
              </a:lnSpc>
            </a:pPr>
            <a:r>
              <a:rPr lang="en-US" sz="1400" dirty="0"/>
              <a:t>There are 884,647 tokens, with 29,066 word form types, in an approximately one million word Shakespeare corpus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Shakespeare produced 300,000 bigram types out of 844 million possible bigrams:  so, </a:t>
            </a:r>
            <a:r>
              <a:rPr lang="en-US" sz="1400" b="1" i="1" dirty="0"/>
              <a:t>99.96% of the possible bigrams were never seen (have zero entries in the table)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A small number of events occur with high frequency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A large number of events occur with low frequency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You can quickly collect statistics on the high frequency events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You might have to wait an arbitrarily long time to get valid statistics on low frequency events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Some zeroes in the table are really zeros  But others are simply low frequency events you haven't seen yet.  How to address?</a:t>
            </a:r>
          </a:p>
        </p:txBody>
      </p:sp>
      <p:pic>
        <p:nvPicPr>
          <p:cNvPr id="437263" name="Picture 437262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7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2056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67" name="Rectangle 2058">
            <a:extLst>
              <a:ext uri="{FF2B5EF4-FFF2-40B4-BE49-F238E27FC236}">
                <a16:creationId xmlns:a16="http://schemas.microsoft.com/office/drawing/2014/main" id="{D20EF05B-48CD-41DE-82FE-C25A5A30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ounded Rectangle 12">
            <a:extLst>
              <a:ext uri="{FF2B5EF4-FFF2-40B4-BE49-F238E27FC236}">
                <a16:creationId xmlns:a16="http://schemas.microsoft.com/office/drawing/2014/main" id="{C9DFF8EB-B522-4773-B8CF-C10622C1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1991" y="887150"/>
            <a:ext cx="4104281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69" name="Picture 2062">
            <a:extLst>
              <a:ext uri="{FF2B5EF4-FFF2-40B4-BE49-F238E27FC236}">
                <a16:creationId xmlns:a16="http://schemas.microsoft.com/office/drawing/2014/main" id="{6EA99E25-F57B-4182-929C-D5A100153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4" descr="George Kingsley Zipf &#10;1902-1950&#10;">
            <a:extLst>
              <a:ext uri="{FF2B5EF4-FFF2-40B4-BE49-F238E27FC236}">
                <a16:creationId xmlns:a16="http://schemas.microsoft.com/office/drawing/2014/main" id="{A1B5C2DF-7E89-285A-03AF-85D7EF8F0693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 r="-3" b="478"/>
          <a:stretch/>
        </p:blipFill>
        <p:spPr bwMode="auto">
          <a:xfrm>
            <a:off x="7756448" y="1349992"/>
            <a:ext cx="3155366" cy="40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6" y="618517"/>
            <a:ext cx="5910272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Zipf</a:t>
            </a:r>
            <a:r>
              <a:rPr lang="en-US" altLang="ja-JP"/>
              <a:t>’</a:t>
            </a:r>
            <a:r>
              <a:rPr lang="en-US"/>
              <a:t>s </a:t>
            </a:r>
            <a:r>
              <a:rPr lang="en-US" dirty="0"/>
              <a:t>Law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9ADEE5-C78D-8F12-29A4-4AE8143207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67092"/>
            <a:ext cx="5910274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213122"/>
            <a:r>
              <a:rPr lang="en-US"/>
              <a:t>･ Frequency of occurrence of words is inversely proportional to the rank in this frequency of occurrence.</a:t>
            </a:r>
          </a:p>
          <a:p>
            <a:pPr marL="213122"/>
            <a:r>
              <a:rPr lang="en-US"/>
              <a:t>･  When both are plotted on a log scale, the graph is a straight 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A9D1-A670-936A-5321-909E76C0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CE878B75-6521-1D9A-0375-86931AE864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75" y="2367093"/>
          <a:ext cx="10364452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136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Zipf Distribution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Tx/>
              <a:buNone/>
            </a:pPr>
            <a:endParaRPr lang="en-US" dirty="0"/>
          </a:p>
          <a:p>
            <a:r>
              <a:rPr lang="en-US" sz="2700" dirty="0"/>
              <a:t>The Important Points: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few</a:t>
            </a:r>
            <a:r>
              <a:rPr lang="en-US" dirty="0"/>
              <a:t> elements occur </a:t>
            </a:r>
            <a:r>
              <a:rPr lang="en-US" i="1" dirty="0">
                <a:solidFill>
                  <a:schemeClr val="tx2"/>
                </a:solidFill>
              </a:rPr>
              <a:t>very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frequently</a:t>
            </a:r>
          </a:p>
          <a:p>
            <a:pPr lvl="1"/>
            <a:r>
              <a:rPr lang="en-US" dirty="0"/>
              <a:t>a medium number of elements have medium frequency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elements occur </a:t>
            </a:r>
            <a:r>
              <a:rPr lang="en-US" i="1" dirty="0">
                <a:solidFill>
                  <a:schemeClr val="tx2"/>
                </a:solidFill>
              </a:rPr>
              <a:t>very infrequently</a:t>
            </a:r>
          </a:p>
          <a:p>
            <a:r>
              <a:rPr lang="en-US" dirty="0"/>
              <a:t>The product of the frequency of words (f) and their rank (r) is approximately constant</a:t>
            </a:r>
            <a:endParaRPr lang="en-US" sz="3400" dirty="0"/>
          </a:p>
          <a:p>
            <a:pPr lvl="1"/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7" descr="zipf">
            <a:extLst>
              <a:ext uri="{FF2B5EF4-FFF2-40B4-BE49-F238E27FC236}">
                <a16:creationId xmlns:a16="http://schemas.microsoft.com/office/drawing/2014/main" id="{DB891811-D345-1733-2B83-C23EBEE544E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60" y="2366963"/>
            <a:ext cx="3583680" cy="342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BBE5803-49BE-027D-EC7F-165D68B89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1277"/>
              </p:ext>
            </p:extLst>
          </p:nvPr>
        </p:nvGraphicFramePr>
        <p:xfrm>
          <a:off x="8985936" y="2627357"/>
          <a:ext cx="1085850" cy="68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677" imgH="406620" progId="Equation.3">
                  <p:embed/>
                </p:oleObj>
              </mc:Choice>
              <mc:Fallback>
                <p:oleObj name="Equation" r:id="rId4" imgW="736677" imgH="40662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ABBE5803-49BE-027D-EC7F-165D68B89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936" y="2627357"/>
                        <a:ext cx="1085850" cy="683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90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299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1012" y="3909806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Zipf Distribution</a:t>
            </a:r>
            <a:br>
              <a:rPr lang="en-US" sz="3700"/>
            </a:br>
            <a:r>
              <a:rPr lang="en-US" sz="3700"/>
              <a:t>(Same curve on linear and log scale)</a:t>
            </a:r>
          </a:p>
        </p:txBody>
      </p:sp>
      <p:pic>
        <p:nvPicPr>
          <p:cNvPr id="12292" name="Picture 4" descr="zipf_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743" y="550656"/>
            <a:ext cx="3696269" cy="329247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zipf_line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988" y="550655"/>
            <a:ext cx="3696269" cy="329247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Illustration by Jacob Nielsen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883696" y="4831556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35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51253"/>
      </p:ext>
    </p:extLst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14344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What Kinds of Data Exhibit a Zipf Distribution?</a:t>
            </a:r>
          </a:p>
        </p:txBody>
      </p:sp>
      <p:pic>
        <p:nvPicPr>
          <p:cNvPr id="14349" name="Picture 14348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4351" name="Picture 14350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14341" name="Rectangle 3">
            <a:extLst>
              <a:ext uri="{FF2B5EF4-FFF2-40B4-BE49-F238E27FC236}">
                <a16:creationId xmlns:a16="http://schemas.microsoft.com/office/drawing/2014/main" id="{35B4B573-308A-3486-784F-F6AF88675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24677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929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Characteristics of WWW Client-based Traces</a:t>
            </a:r>
            <a:endParaRPr lang="en-US" b="1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4781551" y="5429251"/>
            <a:ext cx="2464136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75">
                <a:solidFill>
                  <a:srgbClr val="000000"/>
                </a:solidFill>
                <a:latin typeface="Helvetica" charset="0"/>
              </a:rPr>
              <a:t> Zipf's Law Applied To WWW Documents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43151"/>
            <a:ext cx="6343650" cy="236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132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Helvetica" charset="0"/>
              </a:rPr>
              <a:t>Distribution of users among web sites</a:t>
            </a:r>
            <a:endParaRPr lang="en-US">
              <a:latin typeface="Helvetica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71700"/>
            <a:ext cx="337185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228850"/>
            <a:ext cx="337185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459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143001"/>
            <a:ext cx="30861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3314702"/>
            <a:ext cx="3086100" cy="230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467100" y="1771652"/>
            <a:ext cx="200025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25">
                <a:solidFill>
                  <a:srgbClr val="000000"/>
                </a:solidFill>
                <a:latin typeface="Helvetica" charset="0"/>
              </a:rPr>
              <a:t>Binned distribution of users to sites</a:t>
            </a: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3581402" y="2457450"/>
            <a:ext cx="1787669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75">
                <a:solidFill>
                  <a:srgbClr val="000000"/>
                </a:solidFill>
                <a:latin typeface="Helvetica" charset="0"/>
              </a:rPr>
              <a:t>Exponentially increasing bins</a:t>
            </a:r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352800" y="3714752"/>
            <a:ext cx="222885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25">
                <a:solidFill>
                  <a:srgbClr val="000000"/>
                </a:solidFill>
                <a:latin typeface="Helvetica" charset="0"/>
              </a:rPr>
              <a:t>Cumulative distribution of users to sites</a:t>
            </a:r>
          </a:p>
        </p:txBody>
      </p:sp>
    </p:spTree>
    <p:extLst>
      <p:ext uri="{BB962C8B-B14F-4D97-AF65-F5344CB8AC3E}">
        <p14:creationId xmlns:p14="http://schemas.microsoft.com/office/powerpoint/2010/main" val="4199054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The boy ate a chocolate</a:t>
            </a:r>
          </a:p>
          <a:p>
            <a:pPr lvl="1"/>
            <a:r>
              <a:rPr lang="en-US" dirty="0"/>
              <a:t>The girl bought a chocolate </a:t>
            </a:r>
          </a:p>
          <a:p>
            <a:pPr lvl="1"/>
            <a:r>
              <a:rPr lang="en-US" dirty="0"/>
              <a:t>The girl then ate a chocolate</a:t>
            </a:r>
          </a:p>
          <a:p>
            <a:pPr lvl="1"/>
            <a:r>
              <a:rPr lang="en-US" dirty="0"/>
              <a:t>The horse bought a boy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3739B8-F732-4327-6D7A-C35CD4A524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boy bought a chocolate</a:t>
            </a:r>
          </a:p>
          <a:p>
            <a:pPr lvl="1"/>
            <a:r>
              <a:rPr lang="en-US" dirty="0"/>
              <a:t>Unigram Probabilities</a:t>
            </a:r>
          </a:p>
          <a:p>
            <a:pPr lvl="2"/>
            <a:r>
              <a:rPr lang="en-US" dirty="0"/>
              <a:t>(4/16)*(2/16)*(2/16)*(4/16)*(3/16)</a:t>
            </a:r>
          </a:p>
          <a:p>
            <a:pPr lvl="2"/>
            <a:r>
              <a:rPr lang="en-US" dirty="0"/>
              <a:t>(4*2*2*4*3)/21^5 =  0.000047</a:t>
            </a:r>
          </a:p>
          <a:p>
            <a:pPr lvl="1"/>
            <a:r>
              <a:rPr lang="en-US" dirty="0"/>
              <a:t>Bi-gram Probabilities</a:t>
            </a:r>
          </a:p>
          <a:p>
            <a:pPr lvl="2"/>
            <a:r>
              <a:rPr lang="en-US" dirty="0"/>
              <a:t>&lt;The boy&gt; &lt;boy bought&gt; &lt;bought a&gt; &lt;a chocolate&gt;</a:t>
            </a:r>
          </a:p>
          <a:p>
            <a:pPr lvl="2"/>
            <a:r>
              <a:rPr lang="en-US" dirty="0"/>
              <a:t>(2/4)*(0/4)*(2/2)*(3/4) = </a:t>
            </a:r>
            <a:r>
              <a:rPr lang="en-US" b="1" u="sng" dirty="0"/>
              <a:t>0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8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Higher order n-grams perform well but suffer from data </a:t>
            </a:r>
            <a:r>
              <a:rPr lang="en-US" dirty="0" err="1"/>
              <a:t>sparsity</a:t>
            </a:r>
            <a:endParaRPr lang="en-US" dirty="0"/>
          </a:p>
          <a:p>
            <a:r>
              <a:rPr lang="en-US" dirty="0"/>
              <a:t>Lower order n-grams are not reliable</a:t>
            </a:r>
          </a:p>
          <a:p>
            <a:r>
              <a:rPr lang="en-US" dirty="0"/>
              <a:t>Standard MLE does not work for unseen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2063C-B178-7FA5-C0CA-ADF5D22BFE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Laplace smoothing (add-one)</a:t>
            </a:r>
          </a:p>
          <a:p>
            <a:r>
              <a:rPr lang="en-US" dirty="0" err="1"/>
              <a:t>Lidstone’s</a:t>
            </a:r>
            <a:r>
              <a:rPr lang="en-US" dirty="0"/>
              <a:t> law</a:t>
            </a:r>
          </a:p>
          <a:p>
            <a:r>
              <a:rPr lang="en-US" dirty="0"/>
              <a:t>Held-out Estimation </a:t>
            </a:r>
          </a:p>
          <a:p>
            <a:r>
              <a:rPr lang="en-US" dirty="0"/>
              <a:t>Good Turing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7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w of boat oars entering water">
            <a:extLst>
              <a:ext uri="{FF2B5EF4-FFF2-40B4-BE49-F238E27FC236}">
                <a16:creationId xmlns:a16="http://schemas.microsoft.com/office/drawing/2014/main" id="{545846C9-70CC-2BF5-C699-70D2FEDF8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4" r="38732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Laplace Smoothing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5048" y="2367092"/>
                <a:ext cx="6672887" cy="342410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The oldest smoothing method available</a:t>
                </a:r>
              </a:p>
              <a:p>
                <a:r>
                  <a:rPr lang="en-US" b="1" dirty="0">
                    <a:latin typeface="Cambria Math" panose="02040503050406030204" pitchFamily="18" charset="0"/>
                  </a:rPr>
                  <a:t>Each unseen n-gram is given a very low estimate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𝑳𝒂𝒑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Probability 1/(N+B) or Frequency (estimated) N/(N+B)</a:t>
                </a:r>
              </a:p>
              <a:p>
                <a:r>
                  <a:rPr lang="en-US" b="1" dirty="0"/>
                  <a:t>N is the number of seen n-grams and B is the number of possible n-grams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5048" y="2367092"/>
                <a:ext cx="6672887" cy="3424107"/>
              </a:xfrm>
              <a:blipFill>
                <a:blip r:embed="rId4"/>
                <a:stretch>
                  <a:fillRect l="-570" r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738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Lidstone’s Law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1008" y="1193576"/>
                <a:ext cx="6576591" cy="44708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The probability mass assigned to unseen events is too high with Laplace smoothing</a:t>
                </a:r>
              </a:p>
              <a:p>
                <a:r>
                  <a:rPr lang="en-US" dirty="0"/>
                  <a:t>Solution : assign smaller addition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𝑳𝒊𝒅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 err="1"/>
                  <a:t>Jeffereys</a:t>
                </a:r>
                <a:r>
                  <a:rPr lang="en-US" dirty="0"/>
                  <a:t>-Perks law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as ½</a:t>
                </a:r>
              </a:p>
              <a:p>
                <a:pPr lvl="1"/>
                <a:r>
                  <a:rPr lang="en-US" dirty="0"/>
                  <a:t>Expectation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that maximizes above equation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1008" y="1193576"/>
                <a:ext cx="6576591" cy="4470850"/>
              </a:xfrm>
              <a:blipFill>
                <a:blip r:embed="rId3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3509340A-0933-9927-9121-C3EB78FFC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45" r="37881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15795-EDBB-244B-B251-16811CF2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/>
              <a:t>Why NLP?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0CF4F-16F9-FB4B-9EEA-5E45C767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048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Ubiquitous!!</a:t>
            </a:r>
            <a:endParaRPr lang="en-US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Multi-faceted</a:t>
            </a:r>
            <a:endParaRPr lang="en-US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of the hour</a:t>
            </a:r>
            <a:endParaRPr lang="en-US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Unsolved </a:t>
            </a:r>
            <a:r>
              <a:rPr lang="en-US" dirty="0">
                <a:sym typeface="Wingdings" pitchFamily="2" charset="2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1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2D90D546-20AA-4ACC-BB06-AA37DB34E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4" r="23552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Held Out Estimation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So far, we  have not considered how the learned estimates behave in real life</a:t>
            </a:r>
          </a:p>
          <a:p>
            <a:pPr>
              <a:lnSpc>
                <a:spcPct val="110000"/>
              </a:lnSpc>
            </a:pPr>
            <a:r>
              <a:rPr lang="en-US" sz="1300"/>
              <a:t>It is possible that the learnt values are just a property of the training data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Imagine training from Chemical domain and applying in Physics domain</a:t>
            </a:r>
          </a:p>
          <a:p>
            <a:pPr>
              <a:lnSpc>
                <a:spcPct val="110000"/>
              </a:lnSpc>
            </a:pPr>
            <a:r>
              <a:rPr lang="en-US" sz="1300"/>
              <a:t>Also, adding a random value is not very sound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At higher total count the probability of something that occurred once and something that never occurred would be very close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Adding small value also increases the total denominator. </a:t>
            </a:r>
          </a:p>
          <a:p>
            <a:pPr lvl="2">
              <a:lnSpc>
                <a:spcPct val="110000"/>
              </a:lnSpc>
            </a:pPr>
            <a:r>
              <a:rPr lang="en-US" sz="1300"/>
              <a:t>B</a:t>
            </a:r>
            <a:r>
              <a:rPr lang="el-GR" sz="1300"/>
              <a:t>λ</a:t>
            </a:r>
            <a:r>
              <a:rPr lang="en-US" sz="1300"/>
              <a:t>  might become a very large part of ( N + B</a:t>
            </a:r>
            <a:r>
              <a:rPr lang="el-GR" sz="1300"/>
              <a:t>λ</a:t>
            </a:r>
            <a:r>
              <a:rPr lang="en-US" sz="1300"/>
              <a:t> )</a:t>
            </a:r>
          </a:p>
          <a:p>
            <a:pPr lvl="2">
              <a:lnSpc>
                <a:spcPct val="110000"/>
              </a:lnSpc>
            </a:pPr>
            <a:r>
              <a:rPr lang="en-US" sz="1300"/>
              <a:t>In other words, a large probability mass might be assigned to unseen events </a:t>
            </a:r>
          </a:p>
        </p:txBody>
      </p:sp>
    </p:spTree>
    <p:extLst>
      <p:ext uri="{BB962C8B-B14F-4D97-AF65-F5344CB8AC3E}">
        <p14:creationId xmlns:p14="http://schemas.microsoft.com/office/powerpoint/2010/main" val="686946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Held-out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/>
              <a:t>Treat part of the data as “real life” data</a:t>
            </a:r>
          </a:p>
          <a:p>
            <a:r>
              <a:rPr lang="en-US"/>
              <a:t>Intuition : </a:t>
            </a:r>
          </a:p>
          <a:p>
            <a:pPr lvl="1"/>
            <a:r>
              <a:rPr lang="en-US"/>
              <a:t>Estimates of bigrams with similar frequencies, would be similar</a:t>
            </a:r>
          </a:p>
          <a:p>
            <a:pPr lvl="1"/>
            <a:r>
              <a:rPr lang="en-US"/>
              <a:t>Example: if &lt;a boy&gt; occurs 3 times and &lt;a girl&gt; occurs 3 times, instead of treating them as different, we can consider them to belong to one class or bin ; </a:t>
            </a:r>
          </a:p>
          <a:p>
            <a:pPr lvl="2"/>
            <a:r>
              <a:rPr lang="en-US"/>
              <a:t>Bigrams with frequency 3</a:t>
            </a:r>
          </a:p>
          <a:p>
            <a:pPr lvl="2"/>
            <a:r>
              <a:rPr lang="en-US"/>
              <a:t>Now we can calculate the average  probability for all bigrams with frequency 3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2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Held-Out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Method:</a:t>
            </a:r>
          </a:p>
          <a:p>
            <a:pPr lvl="1"/>
            <a:r>
              <a:rPr lang="en-US" dirty="0"/>
              <a:t>Partition data into two parts</a:t>
            </a:r>
          </a:p>
          <a:p>
            <a:pPr lvl="2"/>
            <a:r>
              <a:rPr lang="en-US" dirty="0"/>
              <a:t>Training and Held-Out</a:t>
            </a:r>
          </a:p>
          <a:p>
            <a:pPr lvl="1"/>
            <a:r>
              <a:rPr lang="en-US" dirty="0"/>
              <a:t>Nr = Number of n-grams with frequency ‘r’ in Training data</a:t>
            </a:r>
          </a:p>
          <a:p>
            <a:pPr lvl="1"/>
            <a:r>
              <a:rPr lang="en-US" dirty="0" err="1"/>
              <a:t>Tr</a:t>
            </a:r>
            <a:r>
              <a:rPr lang="en-US" dirty="0"/>
              <a:t> = sum of number of times all the n-grams with frequency r, as identified in the training data, appear in the Held-Out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103633" y="5153309"/>
          <a:ext cx="2868692" cy="74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8960" imgH="431640" progId="Equation.3">
                  <p:embed/>
                </p:oleObj>
              </mc:Choice>
              <mc:Fallback>
                <p:oleObj name="Equation" r:id="rId2" imgW="1218960" imgH="431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33" y="5153309"/>
                        <a:ext cx="2868692" cy="744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3697274" y="4170100"/>
          <a:ext cx="3681413" cy="882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480" imgH="368280" progId="Equation.3">
                  <p:embed/>
                </p:oleObj>
              </mc:Choice>
              <mc:Fallback>
                <p:oleObj name="Equation" r:id="rId4" imgW="1536480" imgH="3682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74" y="4170100"/>
                        <a:ext cx="3681413" cy="882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950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Held Out Estimation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196830" y="2836069"/>
          <a:ext cx="5798343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6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8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Training Data (number of words with given frequency)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Held</a:t>
                      </a:r>
                      <a:r>
                        <a:rPr lang="en-US" sz="1400" baseline="0" dirty="0"/>
                        <a:t> Out Data</a:t>
                      </a:r>
                    </a:p>
                    <a:p>
                      <a:pPr algn="ctr"/>
                      <a:r>
                        <a:rPr lang="en-US" sz="1400" baseline="0" dirty="0"/>
                        <a:t>(</a:t>
                      </a:r>
                      <a:r>
                        <a:rPr lang="en-US" sz="1400" baseline="0" dirty="0">
                          <a:solidFill>
                            <a:srgbClr val="FFFF00"/>
                          </a:solidFill>
                        </a:rPr>
                        <a:t>Sum of Frequencies of words with r freq in Training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N1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             T1 </a:t>
                      </a:r>
                      <a:r>
                        <a:rPr lang="en-US" sz="14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= (Nr*r*)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N2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T2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N3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T3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N4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T4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Nr  (average frequency</a:t>
                      </a:r>
                      <a:r>
                        <a:rPr lang="en-US" sz="1400" baseline="0" dirty="0"/>
                        <a:t> of these words = Nr*r/Nr</a:t>
                      </a:r>
                      <a:r>
                        <a:rPr lang="en-US" sz="1400" dirty="0"/>
                        <a:t> = r)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Tr</a:t>
                      </a:r>
                      <a:r>
                        <a:rPr lang="en-US" sz="1400" dirty="0"/>
                        <a:t> (average frequency</a:t>
                      </a:r>
                      <a:r>
                        <a:rPr lang="en-US" sz="1400" baseline="0" dirty="0"/>
                        <a:t> of these words = </a:t>
                      </a:r>
                      <a:r>
                        <a:rPr lang="en-US" sz="1400" baseline="0" dirty="0" err="1"/>
                        <a:t>Tr</a:t>
                      </a:r>
                      <a:r>
                        <a:rPr lang="en-US" sz="1400" baseline="0" dirty="0"/>
                        <a:t>/Nr</a:t>
                      </a:r>
                      <a:r>
                        <a:rPr lang="en-US" sz="1400" dirty="0"/>
                        <a:t> = r*)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926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Held-out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is calculated keeping both training and held-out data in mind.</a:t>
                </a:r>
              </a:p>
              <a:p>
                <a:pPr lvl="1"/>
                <a:r>
                  <a:rPr lang="en-US" dirty="0"/>
                  <a:t>Is it the best estimate?</a:t>
                </a:r>
              </a:p>
              <a:p>
                <a:pPr lvl="1"/>
                <a:r>
                  <a:rPr lang="en-US" dirty="0"/>
                  <a:t>In this scenario?</a:t>
                </a:r>
              </a:p>
              <a:p>
                <a:pPr lvl="1"/>
                <a:r>
                  <a:rPr lang="en-US" dirty="0"/>
                  <a:t>If the role of training and held-out data is reversed ?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𝑯𝒐</m:t>
                        </m:r>
                      </m:sub>
                    </m:sSub>
                    <m:d>
                      <m:d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35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𝑯𝒐</m:t>
                        </m:r>
                      </m:sub>
                    </m:sSub>
                    <m:d>
                      <m:d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35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sz="1350" dirty="0"/>
              </a:p>
              <a:p>
                <a:pPr lvl="2"/>
                <a:endParaRPr lang="en-US" sz="1350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356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Deleted Estimation (Cross-Estimation)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Jelinek and Mercer 1985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𝑫𝒆𝒍</m:t>
                        </m:r>
                      </m:sub>
                    </m:sSub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5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p>
                        </m:sSub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Performs really well</a:t>
                </a:r>
              </a:p>
              <a:p>
                <a:pPr lvl="1"/>
                <a:r>
                  <a:rPr lang="en-US" dirty="0"/>
                  <a:t>Still a way off for low frequency events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462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Turing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352" y="2835783"/>
            <a:ext cx="5797296" cy="2640532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Word classes with similar frequency counts can be treated similarly </a:t>
            </a:r>
          </a:p>
          <a:p>
            <a:pPr lvl="1"/>
            <a:r>
              <a:rPr lang="en-US" dirty="0"/>
              <a:t>Or can help each other</a:t>
            </a:r>
          </a:p>
          <a:p>
            <a:r>
              <a:rPr lang="en-US" dirty="0"/>
              <a:t>A word which is at frequency 1 is a rare word, it is just by chance that you have been able to see it (data property )</a:t>
            </a:r>
          </a:p>
          <a:p>
            <a:r>
              <a:rPr lang="en-US" dirty="0"/>
              <a:t>We should be able to compute (approximately) probabilities of lower frequency  words with the help of higher frequency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r* is the adjusted frequency </a:t>
            </a:r>
          </a:p>
          <a:p>
            <a:r>
              <a:rPr lang="en-US" dirty="0"/>
              <a:t>The probability then is r*/N</a:t>
            </a: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3491313" y="4075739"/>
          <a:ext cx="2345735" cy="766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19040" progId="Equation.3">
                  <p:embed/>
                </p:oleObj>
              </mc:Choice>
              <mc:Fallback>
                <p:oleObj name="Equation" r:id="rId2" imgW="1282680" imgH="419040" progId="Equation.3">
                  <p:embed/>
                  <p:pic>
                    <p:nvPicPr>
                      <p:cNvPr id="47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313" y="4075739"/>
                        <a:ext cx="2345735" cy="766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751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251" y="1342496"/>
            <a:ext cx="6447501" cy="990600"/>
          </a:xfrm>
        </p:spPr>
        <p:txBody>
          <a:bodyPr/>
          <a:lstStyle/>
          <a:p>
            <a:r>
              <a:rPr lang="en-US" dirty="0"/>
              <a:t>Good-Turing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Number of times n-grams of frequency r have occurred </a:t>
                </a:r>
              </a:p>
              <a:p>
                <a:pPr lvl="1"/>
                <a:r>
                  <a:rPr lang="en-US" dirty="0"/>
                  <a:t>To fit for both high frequency and low frequency terms, use a curve fitting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𝑮𝑻</m:t>
                        </m:r>
                      </m:sub>
                    </m:sSub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5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unseen events,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𝑮𝑻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Good Turing</a:t>
                </a:r>
              </a:p>
              <a:p>
                <a:pPr lvl="1"/>
                <a:r>
                  <a:rPr lang="en-US" dirty="0"/>
                  <a:t>S() = Power Curve for high frequency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0" t="-1107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464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Consider the data</a:t>
            </a:r>
          </a:p>
          <a:p>
            <a:pPr lvl="1"/>
            <a:r>
              <a:rPr lang="en-US" dirty="0"/>
              <a:t>I like strong coffee</a:t>
            </a:r>
          </a:p>
          <a:p>
            <a:pPr lvl="1"/>
            <a:r>
              <a:rPr lang="en-US" dirty="0"/>
              <a:t>I bought some coffee</a:t>
            </a:r>
          </a:p>
          <a:p>
            <a:pPr lvl="1"/>
            <a:r>
              <a:rPr lang="en-US" dirty="0"/>
              <a:t>I drank black coffee</a:t>
            </a:r>
          </a:p>
          <a:p>
            <a:pPr lvl="1"/>
            <a:r>
              <a:rPr lang="en-US" dirty="0"/>
              <a:t>Good coffee is strong coffee</a:t>
            </a:r>
          </a:p>
          <a:p>
            <a:r>
              <a:rPr lang="en-US" dirty="0"/>
              <a:t>Then the test sentence</a:t>
            </a:r>
          </a:p>
          <a:p>
            <a:pPr lvl="1"/>
            <a:r>
              <a:rPr lang="en-US" dirty="0"/>
              <a:t>I like black strong coffee</a:t>
            </a:r>
          </a:p>
          <a:p>
            <a:pPr lvl="1"/>
            <a:endParaRPr lang="en-US" dirty="0"/>
          </a:p>
          <a:p>
            <a:r>
              <a:rPr lang="en-US" dirty="0"/>
              <a:t>The trigram &lt;black strong coffee&gt; is never seen before and will be assigned some small probability </a:t>
            </a:r>
          </a:p>
          <a:p>
            <a:pPr lvl="1"/>
            <a:r>
              <a:rPr lang="en-US" dirty="0"/>
              <a:t>But bigram &lt;strong coffee&gt; is seen and is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1572172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off is “using lower order N-grams for estimating higher orders”</a:t>
            </a:r>
          </a:p>
          <a:p>
            <a:r>
              <a:rPr lang="en-US" dirty="0"/>
              <a:t>Back-Off</a:t>
            </a:r>
          </a:p>
          <a:p>
            <a:pPr lvl="1"/>
            <a:r>
              <a:rPr lang="en-US" dirty="0"/>
              <a:t>Linear Interpolation</a:t>
            </a:r>
          </a:p>
          <a:p>
            <a:pPr lvl="1"/>
            <a:r>
              <a:rPr lang="en-US" dirty="0"/>
              <a:t>Katz </a:t>
            </a:r>
            <a:r>
              <a:rPr lang="en-US" dirty="0" err="1"/>
              <a:t>Backoff</a:t>
            </a:r>
            <a:endParaRPr lang="en-US" dirty="0"/>
          </a:p>
          <a:p>
            <a:pPr lvl="1"/>
            <a:r>
              <a:rPr lang="en-US" dirty="0"/>
              <a:t>General linear Interpolation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6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262F1-F20A-5D82-884A-0C11ECBD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Syllabus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C634384-D9B8-B279-8158-C5C3A4D07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59249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380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all we have done is get estimates for various n-grams</a:t>
            </a:r>
          </a:p>
          <a:p>
            <a:r>
              <a:rPr lang="en-US" dirty="0"/>
              <a:t>Problems (Same old),</a:t>
            </a:r>
          </a:p>
          <a:p>
            <a:pPr lvl="1"/>
            <a:r>
              <a:rPr lang="en-US" dirty="0"/>
              <a:t>For n-grams with low frequency, estimates are not really good</a:t>
            </a:r>
          </a:p>
          <a:p>
            <a:r>
              <a:rPr lang="en-US" dirty="0"/>
              <a:t>Solution,</a:t>
            </a:r>
          </a:p>
          <a:p>
            <a:pPr lvl="1"/>
            <a:r>
              <a:rPr lang="en-US" dirty="0"/>
              <a:t>If n-gram does not work, fall back to (n-1)-gram</a:t>
            </a:r>
          </a:p>
          <a:p>
            <a:pPr lvl="1"/>
            <a:r>
              <a:rPr lang="en-US" dirty="0"/>
              <a:t> Better still, combine estimators for n-gram, (n-1)-gram, (n-2)-gram … unigram</a:t>
            </a:r>
          </a:p>
        </p:txBody>
      </p:sp>
    </p:spTree>
    <p:extLst>
      <p:ext uri="{BB962C8B-B14F-4D97-AF65-F5344CB8AC3E}">
        <p14:creationId xmlns:p14="http://schemas.microsoft.com/office/powerpoint/2010/main" val="541837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Katz Back-off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if Counts are greater than a certain k</a:t>
                </a:r>
              </a:p>
              <a:p>
                <a:r>
                  <a:rPr lang="en-US" dirty="0"/>
                  <a:t>Else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86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Works really well</a:t>
                </a:r>
              </a:p>
              <a:p>
                <a:r>
                  <a:rPr lang="en-US" dirty="0"/>
                  <a:t>Reserve Probability mass for unseen items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 need to be learned separately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0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031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Why just back off to immediate lower order?</a:t>
                </a:r>
              </a:p>
              <a:p>
                <a:r>
                  <a:rPr lang="en-US" b="1" dirty="0">
                    <a:latin typeface="Cambria Math" panose="02040503050406030204" pitchFamily="18" charset="0"/>
                  </a:rPr>
                  <a:t>This method allows random back off schemes moderated by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</a:rPr>
                  <a:t>s</a:t>
                </a:r>
              </a:p>
              <a:p>
                <a:r>
                  <a:rPr lang="en-US" b="1" dirty="0">
                    <a:latin typeface="Cambria Math" panose="02040503050406030204" pitchFamily="18" charset="0"/>
                  </a:rPr>
                  <a:t>One might back off to any of the lower orders or to any other estimator as chosen by the designer</a:t>
                </a:r>
              </a:p>
              <a:p>
                <a:endParaRPr lang="en-US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806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352" y="1580769"/>
            <a:ext cx="5797296" cy="891540"/>
          </a:xfrm>
        </p:spPr>
        <p:txBody>
          <a:bodyPr/>
          <a:lstStyle/>
          <a:p>
            <a:r>
              <a:rPr lang="en-US" dirty="0"/>
              <a:t>Witten Bell Smoothing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655888" y="2736850"/>
          <a:ext cx="633571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11480" imgH="482400" progId="Equation.3">
                  <p:embed/>
                </p:oleObj>
              </mc:Choice>
              <mc:Fallback>
                <p:oleObj name="Equation" r:id="rId2" imgW="3111480" imgH="48240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2736850"/>
                        <a:ext cx="6335712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63960" y="3833660"/>
            <a:ext cx="57019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Where,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340746" y="4079713"/>
          <a:ext cx="857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746" y="4079713"/>
                        <a:ext cx="85725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16533" y="4282259"/>
          <a:ext cx="5931242" cy="777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2800" imgH="482400" progId="Equation.3">
                  <p:embed/>
                </p:oleObj>
              </mc:Choice>
              <mc:Fallback>
                <p:oleObj name="Equation" r:id="rId6" imgW="3682800" imgH="4824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533" y="4282259"/>
                        <a:ext cx="5931242" cy="7771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554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boy ate a chocolate</a:t>
            </a:r>
          </a:p>
          <a:p>
            <a:r>
              <a:rPr lang="en-US" dirty="0"/>
              <a:t>The girl bought a chocolate </a:t>
            </a:r>
          </a:p>
          <a:p>
            <a:r>
              <a:rPr lang="en-US" dirty="0"/>
              <a:t>The girl then ate a chocolate</a:t>
            </a:r>
          </a:p>
          <a:p>
            <a:r>
              <a:rPr lang="en-US" dirty="0"/>
              <a:t>The boy bought a horse</a:t>
            </a:r>
          </a:p>
          <a:p>
            <a:r>
              <a:rPr lang="en-US" dirty="0"/>
              <a:t>The boy has a horse</a:t>
            </a:r>
          </a:p>
          <a:p>
            <a:r>
              <a:rPr lang="en-US" dirty="0"/>
              <a:t>The boy stole a chocolate</a:t>
            </a:r>
          </a:p>
          <a:p>
            <a:endParaRPr lang="en-US" dirty="0"/>
          </a:p>
          <a:p>
            <a:r>
              <a:rPr lang="en-US" dirty="0"/>
              <a:t>Compute likelihood of </a:t>
            </a:r>
          </a:p>
          <a:p>
            <a:pPr lvl="1"/>
            <a:r>
              <a:rPr lang="en-US" dirty="0"/>
              <a:t>The girl stole </a:t>
            </a:r>
            <a:r>
              <a:rPr lang="en-US"/>
              <a:t>a horse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75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528D-5632-2313-5ECB-8625F96E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8C28-EF66-6FA1-BDD8-2C54821D8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6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5055-770B-CC44-8D00-F98E1C5AB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88A26-0309-814F-9D81-0E325A92B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Manish Shrivastava</a:t>
            </a:r>
          </a:p>
        </p:txBody>
      </p:sp>
    </p:spTree>
    <p:extLst>
      <p:ext uri="{BB962C8B-B14F-4D97-AF65-F5344CB8AC3E}">
        <p14:creationId xmlns:p14="http://schemas.microsoft.com/office/powerpoint/2010/main" val="420056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9D4A-D9A1-7848-BD12-39E605F3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29C0A-9E1F-E847-88FC-52A81EDFE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Computational Linguistics </a:t>
            </a:r>
          </a:p>
          <a:p>
            <a:pPr lvl="1"/>
            <a:r>
              <a:rPr lang="en-US" dirty="0"/>
              <a:t> Not really the same</a:t>
            </a:r>
          </a:p>
          <a:p>
            <a:r>
              <a:rPr lang="en-US" dirty="0"/>
              <a:t>Processing of Language Content</a:t>
            </a:r>
          </a:p>
          <a:p>
            <a:pPr lvl="1"/>
            <a:r>
              <a:rPr lang="en-US" dirty="0"/>
              <a:t>Text and Speech</a:t>
            </a:r>
          </a:p>
          <a:p>
            <a:pPr lvl="1"/>
            <a:r>
              <a:rPr lang="en-US" dirty="0"/>
              <a:t>Identifying language phenomena (grammar etc.)</a:t>
            </a:r>
          </a:p>
          <a:p>
            <a:pPr lvl="1"/>
            <a:r>
              <a:rPr lang="en-US" dirty="0"/>
              <a:t>Understanding language content (meaning, intent, sentiment etc.)</a:t>
            </a:r>
          </a:p>
        </p:txBody>
      </p:sp>
    </p:spTree>
    <p:extLst>
      <p:ext uri="{BB962C8B-B14F-4D97-AF65-F5344CB8AC3E}">
        <p14:creationId xmlns:p14="http://schemas.microsoft.com/office/powerpoint/2010/main" val="7241047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3258</Words>
  <Application>Microsoft Macintosh PowerPoint</Application>
  <PresentationFormat>Widescreen</PresentationFormat>
  <Paragraphs>519</Paragraphs>
  <Slides>76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Arial</vt:lpstr>
      <vt:lpstr>Calibri</vt:lpstr>
      <vt:lpstr>Cambria Math</vt:lpstr>
      <vt:lpstr>Comic Sans MS</vt:lpstr>
      <vt:lpstr>Helvetica</vt:lpstr>
      <vt:lpstr>Lucida Grande</vt:lpstr>
      <vt:lpstr>Times New Roman</vt:lpstr>
      <vt:lpstr>Tw Cen MT</vt:lpstr>
      <vt:lpstr>Verdana</vt:lpstr>
      <vt:lpstr>Wingdings</vt:lpstr>
      <vt:lpstr>Droplet</vt:lpstr>
      <vt:lpstr>Drawing</vt:lpstr>
      <vt:lpstr>Equation</vt:lpstr>
      <vt:lpstr>Introduction to Natural Language Processing</vt:lpstr>
      <vt:lpstr>Outline </vt:lpstr>
      <vt:lpstr>Logistics</vt:lpstr>
      <vt:lpstr>Weightages</vt:lpstr>
      <vt:lpstr>Course Objectives</vt:lpstr>
      <vt:lpstr>Why NLP?</vt:lpstr>
      <vt:lpstr>Syllabus</vt:lpstr>
      <vt:lpstr>Introduction to NLP</vt:lpstr>
      <vt:lpstr>What is NLP?</vt:lpstr>
      <vt:lpstr>What is NLP </vt:lpstr>
      <vt:lpstr>Go beyond the keyword matching</vt:lpstr>
      <vt:lpstr>Two Generations of NLP</vt:lpstr>
      <vt:lpstr>NLP</vt:lpstr>
      <vt:lpstr>Trends</vt:lpstr>
      <vt:lpstr>Major levels</vt:lpstr>
      <vt:lpstr>Challenges – ambiguity </vt:lpstr>
      <vt:lpstr>Challenges – ambiguity </vt:lpstr>
      <vt:lpstr>Challenges -- ambiguity</vt:lpstr>
      <vt:lpstr>Challenges – scale</vt:lpstr>
      <vt:lpstr>The Steps in NLP</vt:lpstr>
      <vt:lpstr>What we do in this course</vt:lpstr>
      <vt:lpstr>Focus</vt:lpstr>
      <vt:lpstr>Tokenization</vt:lpstr>
      <vt:lpstr>Terms</vt:lpstr>
      <vt:lpstr>Terms</vt:lpstr>
      <vt:lpstr>Tokenization</vt:lpstr>
      <vt:lpstr>Challenges</vt:lpstr>
      <vt:lpstr>Regular Expressions</vt:lpstr>
      <vt:lpstr>N-Grams and Zipf’s Law</vt:lpstr>
      <vt:lpstr>Basic Idea:</vt:lpstr>
      <vt:lpstr>Example</vt:lpstr>
      <vt:lpstr>“Shannon Game”</vt:lpstr>
      <vt:lpstr>Forming Equivalence Classes (Bins)</vt:lpstr>
      <vt:lpstr>Maximum Likelihood Estimation  </vt:lpstr>
      <vt:lpstr>Reliability vs. Discrimination</vt:lpstr>
      <vt:lpstr>Reliability vs. Discrimination</vt:lpstr>
      <vt:lpstr>Selecting an n  Vocabulary (V) = 20,000 words</vt:lpstr>
      <vt:lpstr>Statistical Estimators</vt:lpstr>
      <vt:lpstr>Maximum Likelihood Estimation</vt:lpstr>
      <vt:lpstr>Example</vt:lpstr>
      <vt:lpstr>Approximating Shakespeare</vt:lpstr>
      <vt:lpstr>PowerPoint Presentation</vt:lpstr>
      <vt:lpstr>N-Gram Training Sensitivity</vt:lpstr>
      <vt:lpstr>WSJ is not Shakespeare:  Sentences Generated from WSJ</vt:lpstr>
      <vt:lpstr>Evaluation and Data Sparsity Questions</vt:lpstr>
      <vt:lpstr>Perplexity and Entropy</vt:lpstr>
      <vt:lpstr>PowerPoint Presentation</vt:lpstr>
      <vt:lpstr>Some Useful Observations</vt:lpstr>
      <vt:lpstr>Zipf’s Law</vt:lpstr>
      <vt:lpstr>Zipf Distribution</vt:lpstr>
      <vt:lpstr>Zipf Distribution (Same curve on linear and log scale)</vt:lpstr>
      <vt:lpstr>What Kinds of Data Exhibit a Zipf Distribution?</vt:lpstr>
      <vt:lpstr>Characteristics of WWW Client-based Traces</vt:lpstr>
      <vt:lpstr>Distribution of users among web sites</vt:lpstr>
      <vt:lpstr>PowerPoint Presentation</vt:lpstr>
      <vt:lpstr>Example</vt:lpstr>
      <vt:lpstr>Smoothing</vt:lpstr>
      <vt:lpstr>Laplace Smoothing</vt:lpstr>
      <vt:lpstr>Lidstone’s Law </vt:lpstr>
      <vt:lpstr>Held Out Estimation</vt:lpstr>
      <vt:lpstr>Held-out estimates</vt:lpstr>
      <vt:lpstr>Held-Out Estimation</vt:lpstr>
      <vt:lpstr>Held Out Estimation</vt:lpstr>
      <vt:lpstr>Held-out Estimation</vt:lpstr>
      <vt:lpstr>Deleted Estimation (Cross-Estimation)</vt:lpstr>
      <vt:lpstr>Good Turing Smoothing</vt:lpstr>
      <vt:lpstr>Good-Turing Smoothing</vt:lpstr>
      <vt:lpstr>Example</vt:lpstr>
      <vt:lpstr>Back Off</vt:lpstr>
      <vt:lpstr>Back off</vt:lpstr>
      <vt:lpstr>Katz Back-off</vt:lpstr>
      <vt:lpstr>Linear Interpolation</vt:lpstr>
      <vt:lpstr>General Linear Interpolation</vt:lpstr>
      <vt:lpstr>Witten Bell Smoothing</vt:lpstr>
      <vt:lpstr>Sample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Natural Language Processing</dc:title>
  <dc:creator>Manish Shrivastava</dc:creator>
  <cp:lastModifiedBy>Manish Shrivastava</cp:lastModifiedBy>
  <cp:revision>1</cp:revision>
  <dcterms:created xsi:type="dcterms:W3CDTF">2023-01-05T04:03:50Z</dcterms:created>
  <dcterms:modified xsi:type="dcterms:W3CDTF">2023-01-09T04:28:12Z</dcterms:modified>
</cp:coreProperties>
</file>